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 autoCompressPictures="0">
  <p:sldMasterIdLst>
    <p:sldMasterId id="2147483723" r:id="rId1"/>
  </p:sldMasterIdLst>
  <p:notesMasterIdLst>
    <p:notesMasterId r:id="rId8"/>
  </p:notesMasterIdLst>
  <p:handoutMasterIdLst>
    <p:handoutMasterId r:id="rId9"/>
  </p:handoutMasterIdLst>
  <p:sldIdLst>
    <p:sldId id="2147380334" r:id="rId2"/>
    <p:sldId id="2147380321" r:id="rId3"/>
    <p:sldId id="2147380336" r:id="rId4"/>
    <p:sldId id="2147380337" r:id="rId5"/>
    <p:sldId id="2147380338" r:id="rId6"/>
    <p:sldId id="2147380339" r:id="rId7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DB22A26C-E756-4E00-ACF4-37D1B74D3045}">
          <p14:sldIdLst>
            <p14:sldId id="2147380334"/>
            <p14:sldId id="2147380321"/>
            <p14:sldId id="2147380336"/>
            <p14:sldId id="2147380337"/>
            <p14:sldId id="2147380338"/>
            <p14:sldId id="21473803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04A02"/>
    <a:srgbClr val="F2F2F2"/>
    <a:srgbClr val="FED8C4"/>
    <a:srgbClr val="404040"/>
    <a:srgbClr val="595959"/>
    <a:srgbClr val="94D351"/>
    <a:srgbClr val="C0F1C8"/>
    <a:srgbClr val="00B1F4"/>
    <a:srgbClr val="CAE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935324-A244-4307-86AA-00B4D42654F0}" v="12" dt="2025-11-05T06:50:15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94660"/>
  </p:normalViewPr>
  <p:slideViewPr>
    <p:cSldViewPr snapToGrid="0">
      <p:cViewPr>
        <p:scale>
          <a:sx n="100" d="100"/>
          <a:sy n="100" d="100"/>
        </p:scale>
        <p:origin x="2016" y="-84"/>
      </p:cViewPr>
      <p:guideLst>
        <p:guide orient="horz" pos="2183"/>
        <p:guide pos="1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8" Type="http://schemas.openxmlformats.org/officeDocument/2006/relationships/notesMaster" Target="notesMasters/notesMaster1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microsoft.com/office/2018/10/relationships/authors" Target="author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microsoft.com/office/2015/10/relationships/revisionInfo" Target="revisionInfo.xml" /><Relationship Id="rId4" Type="http://schemas.openxmlformats.org/officeDocument/2006/relationships/slide" Target="slides/slide3.xml" /><Relationship Id="rId9" Type="http://schemas.openxmlformats.org/officeDocument/2006/relationships/handoutMaster" Target="handoutMasters/handoutMaster1.xml" /><Relationship Id="rId14" Type="http://schemas.openxmlformats.org/officeDocument/2006/relationships/tableStyles" Target="tableStyle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A09DDA-0787-4B42-881F-6B3C239318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9787" cy="498693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31845B-8C18-C246-A0D1-61FFD19631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40" y="3"/>
            <a:ext cx="2949787" cy="498693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200"/>
            </a:lvl1pPr>
          </a:lstStyle>
          <a:p>
            <a:fld id="{D70301B5-88AD-1849-891D-EA2905EB5A88}" type="datetimeFigureOut">
              <a:rPr lang="en-US" altLang="ja-JP" smtClean="0"/>
              <a:t>11/5/2025</a:t>
            </a:fld>
            <a:endParaRPr lang="ja-JP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5FE6D-CCE1-E44E-89A4-77460EF6CC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0647"/>
            <a:ext cx="2949787" cy="498692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6315B-F8F9-5649-8DCB-C363E729D5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40" y="9440647"/>
            <a:ext cx="2949787" cy="498692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200"/>
            </a:lvl1pPr>
          </a:lstStyle>
          <a:p>
            <a:fld id="{23A602F4-4C0C-5F4F-8771-7E15167AE556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7455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9787" cy="498693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40" y="3"/>
            <a:ext cx="2949787" cy="498693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200"/>
            </a:lvl1pPr>
          </a:lstStyle>
          <a:p>
            <a:fld id="{7850AB23-24A6-494C-BA00-B87242B78CB4}" type="datetimeFigureOut">
              <a:rPr lang="en-US" altLang="ja-JP" smtClean="0"/>
              <a:t>11/5/2025</a:t>
            </a:fld>
            <a:endParaRPr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0" rIns="91420" bIns="4571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8"/>
            <a:ext cx="5445760" cy="3913614"/>
          </a:xfrm>
          <a:prstGeom prst="rect">
            <a:avLst/>
          </a:prstGeom>
        </p:spPr>
        <p:txBody>
          <a:bodyPr vert="horz" lIns="91420" tIns="45710" rIns="91420" bIns="45710" rtlCol="0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  <a:p>
            <a:pPr lvl="3"/>
            <a:r>
              <a:rPr lang="en-US" altLang="ja-JP"/>
              <a:t>Fourth level</a:t>
            </a:r>
            <a:endParaRPr lang="ja-JP" altLang="en-US"/>
          </a:p>
          <a:p>
            <a:pPr lvl="4"/>
            <a:r>
              <a:rPr lang="en-US" altLang="ja-JP"/>
              <a:t>Fifth level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787" cy="498692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40" y="9440647"/>
            <a:ext cx="2949787" cy="498692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200"/>
            </a:lvl1pPr>
          </a:lstStyle>
          <a:p>
            <a:fld id="{20CA530D-631F-4981-98F0-E6C07C67E1A3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29541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22BB3-E3FE-7C0C-1F7D-8ABB2FF20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4B32A5B-4F87-11DC-50C1-1365F5A74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8322374-1704-7D0E-BF1A-805BCBDD6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6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2D448D-D769-5479-7D43-427C4CEAF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29930">
              <a:defRPr/>
            </a:pPr>
            <a:fld id="{20CA530D-631F-4981-98F0-E6C07C67E1A3}" type="slidenum">
              <a:rPr lang="en-US" altLang="ja-JP">
                <a:solidFill>
                  <a:srgbClr val="000000"/>
                </a:solidFill>
                <a:latin typeface="Arial"/>
              </a:rPr>
              <a:pPr defTabSz="629930">
                <a:defRPr/>
              </a:pPr>
              <a:t>0</a:t>
            </a:fld>
            <a:endParaRPr lang="ja-JP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5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5E073-5924-B000-798B-B1C2391AC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B71283-5965-404C-CB9E-2F5955529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4FB2E64-441B-0D1C-0F99-0E72D0014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9D0097-1B80-46E3-31E2-0E1CA08EA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30D-631F-4981-98F0-E6C07C67E1A3}" type="slidenum">
              <a:rPr lang="en-US" altLang="ja-JP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471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A4A9D-F0A1-85E2-6AB0-A6E37673D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2F0B382-9202-75B9-9A11-39B9B0451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A03F787-6D73-FAE9-12A1-00F3C8B44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D7C9C7-B126-BBD8-8BE2-B361DEEC3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30D-631F-4981-98F0-E6C07C67E1A3}" type="slidenum">
              <a:rPr lang="en-US" altLang="ja-JP" smtClean="0"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30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33278-6296-D58E-E639-D8628CEE1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29C900D-764B-CB6B-02E0-83AE3CD16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9609216-3FCA-6AD4-4185-80A7E7E48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4CB8DD-071E-8863-8FAB-FB5E09946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30D-631F-4981-98F0-E6C07C67E1A3}" type="slidenum">
              <a:rPr lang="en-US" altLang="ja-JP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5775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2807F-9D3D-9868-68EC-E425AE591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9987E61-4502-2F04-389E-44B43C9DF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BE7CAA-DD80-6326-ED74-FA281E93F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73ACD7-AAE7-579D-0D24-77F187E9F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30D-631F-4981-98F0-E6C07C67E1A3}" type="slidenum">
              <a:rPr lang="en-US" altLang="ja-JP" smtClean="0"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5171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AA81A-CC8A-44C8-B40F-7D07BA8AC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22F6B62-F9DC-CEA3-C4E3-09914A0F4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D611102-ADD3-C705-F25A-E7D5DC60B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2A741F-415C-F2F0-2CDA-DD5128E18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30D-631F-4981-98F0-E6C07C67E1A3}" type="slidenum">
              <a:rPr lang="en-US" altLang="ja-JP" smtClean="0"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6535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&#65279;<?xml version="1.0" encoding="UTF-8" standalone="yes"?><Relationships xmlns="http://schemas.openxmlformats.org/package/2006/relationships"><Relationship Id="rId2" Type="http://schemas.openxmlformats.org/officeDocument/2006/relationships/slideMaster" Target="../slideMasters/slideMaster1.xml" /><Relationship Id="rId4" Type="http://schemas.openxmlformats.org/officeDocument/2006/relationships/image" Target="../media/image2.emf" /></Relationships>
</file>

<file path=ppt/slideLayouts/_rels/slideLayout3.xml.rels>&#65279;<?xml version="1.0" encoding="UTF-8" standalone="yes"?><Relationships xmlns="http://schemas.openxmlformats.org/package/2006/relationships"><Relationship Id="rId2" Type="http://schemas.openxmlformats.org/officeDocument/2006/relationships/slideMaster" Target="../slideMasters/slideMaster1.xml" /><Relationship Id="rId4" Type="http://schemas.openxmlformats.org/officeDocument/2006/relationships/image" Target="../media/image1.emf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&#65279;<?xml version="1.0" encoding="UTF-8" standalone="yes"?><Relationships xmlns="http://schemas.openxmlformats.org/package/2006/relationships"><Relationship Id="rId2" Type="http://schemas.openxmlformats.org/officeDocument/2006/relationships/slideMaster" Target="../slideMasters/slideMaster1.xml" /><Relationship Id="rId4" Type="http://schemas.openxmlformats.org/officeDocument/2006/relationships/image" Target="../media/image2.emf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hidden">
          <a:xfrm>
            <a:off x="-1" y="0"/>
            <a:ext cx="6126163" cy="342900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0" name="Rectangle 9"/>
          <p:cNvSpPr/>
          <p:nvPr/>
        </p:nvSpPr>
        <p:spPr bwMode="hidden">
          <a:xfrm>
            <a:off x="-1" y="3429000"/>
            <a:ext cx="6126163" cy="1143000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1" name="Rectangle 10"/>
          <p:cNvSpPr/>
          <p:nvPr/>
        </p:nvSpPr>
        <p:spPr bwMode="hidden">
          <a:xfrm>
            <a:off x="6126163" y="0"/>
            <a:ext cx="3017837" cy="3429000"/>
          </a:xfrm>
          <a:prstGeom prst="rect">
            <a:avLst/>
          </a:prstGeom>
          <a:solidFill>
            <a:srgbClr val="EB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313" y="404812"/>
            <a:ext cx="5383212" cy="2591999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[Presentation title]</a:t>
            </a:r>
            <a:endParaRPr lang="ja-JP" alt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2C9C6A0-E585-3746-819C-6C91E3E793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312" y="3712500"/>
            <a:ext cx="4103688" cy="576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r>
              <a:rPr lang="en-US" altLang="ja-JP"/>
              <a:t>[Presentation subtitle]</a:t>
            </a:r>
          </a:p>
        </p:txBody>
      </p:sp>
    </p:spTree>
    <p:extLst>
      <p:ext uri="{BB962C8B-B14F-4D97-AF65-F5344CB8AC3E}">
        <p14:creationId xmlns:p14="http://schemas.microsoft.com/office/powerpoint/2010/main" val="25422302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000" y="2060575"/>
            <a:ext cx="8208000" cy="4111625"/>
          </a:xfrm>
        </p:spPr>
        <p:txBody>
          <a:bodyPr/>
          <a:lstStyle>
            <a:lvl1pPr marL="547688" indent="-54768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+mj-lt"/>
              <a:buAutoNum type="arabicPeriod"/>
              <a:tabLst>
                <a:tab pos="8170863" algn="r"/>
              </a:tabLst>
              <a:defRPr sz="2000" b="0">
                <a:solidFill>
                  <a:schemeClr val="tx1"/>
                </a:solidFill>
              </a:defRPr>
            </a:lvl1pPr>
            <a:lvl2pPr marL="547688" indent="0">
              <a:lnSpc>
                <a:spcPct val="100000"/>
              </a:lnSpc>
              <a:buClr>
                <a:schemeClr val="accent4"/>
              </a:buClr>
              <a:buFont typeface="+mj-lt"/>
              <a:buNone/>
              <a:tabLst>
                <a:tab pos="8170863" algn="r"/>
              </a:tabLst>
              <a:defRPr sz="1400"/>
            </a:lvl2pPr>
            <a:lvl3pPr marL="730250" indent="-182563">
              <a:lnSpc>
                <a:spcPct val="100000"/>
              </a:lnSpc>
              <a:tabLst>
                <a:tab pos="8170863" algn="r"/>
              </a:tabLst>
              <a:defRPr sz="1400"/>
            </a:lvl3pPr>
            <a:lvl4pPr marL="914400" indent="-182563">
              <a:lnSpc>
                <a:spcPct val="100000"/>
              </a:lnSpc>
              <a:tabLst>
                <a:tab pos="8170863" algn="r"/>
              </a:tabLst>
              <a:defRPr sz="1400"/>
            </a:lvl4pPr>
            <a:lvl5pPr marL="1096963" indent="-182563">
              <a:lnSpc>
                <a:spcPct val="100000"/>
              </a:lnSpc>
              <a:tabLst>
                <a:tab pos="8170863" algn="r"/>
              </a:tabLst>
              <a:defRPr sz="1400"/>
            </a:lvl5pPr>
            <a:lvl6pPr marL="1279525" indent="-182563">
              <a:lnSpc>
                <a:spcPct val="100000"/>
              </a:lnSpc>
              <a:tabLst>
                <a:tab pos="8170863" algn="r"/>
              </a:tabLst>
              <a:defRPr sz="1400"/>
            </a:lvl6pPr>
            <a:lvl7pPr marL="1462088" indent="-182563">
              <a:lnSpc>
                <a:spcPct val="100000"/>
              </a:lnSpc>
              <a:tabLst>
                <a:tab pos="8170863" algn="r"/>
              </a:tabLst>
              <a:defRPr sz="1400"/>
            </a:lvl7pPr>
            <a:lvl8pPr marL="1644650" indent="-182563">
              <a:lnSpc>
                <a:spcPct val="100000"/>
              </a:lnSpc>
              <a:tabLst>
                <a:tab pos="8170863" algn="r"/>
              </a:tabLst>
              <a:defRPr sz="1400"/>
            </a:lvl8pPr>
            <a:lvl9pPr marL="1828800" indent="-182563">
              <a:lnSpc>
                <a:spcPct val="100000"/>
              </a:lnSpc>
              <a:tabLst>
                <a:tab pos="8170863" algn="r"/>
              </a:tabLst>
              <a:defRPr sz="1400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  <a:p>
            <a:pPr lvl="3"/>
            <a:r>
              <a:rPr lang="en-US" altLang="ja-JP"/>
              <a:t>Fourth level</a:t>
            </a:r>
            <a:endParaRPr lang="ja-JP" altLang="en-US"/>
          </a:p>
          <a:p>
            <a:pPr lvl="4"/>
            <a:r>
              <a:rPr lang="en-US" altLang="ja-JP"/>
              <a:t>Fifth level</a:t>
            </a:r>
            <a:endParaRPr lang="ja-JP" altLang="en-US"/>
          </a:p>
          <a:p>
            <a:pPr lvl="5"/>
            <a:r>
              <a:rPr lang="en-US" altLang="ja-JP"/>
              <a:t>Sixth level</a:t>
            </a:r>
            <a:endParaRPr lang="ja-JP" altLang="en-US"/>
          </a:p>
          <a:p>
            <a:pPr lvl="6"/>
            <a:r>
              <a:rPr lang="en-US" altLang="ja-JP"/>
              <a:t>Seventh level</a:t>
            </a:r>
            <a:endParaRPr lang="ja-JP" altLang="en-US"/>
          </a:p>
          <a:p>
            <a:pPr lvl="7"/>
            <a:r>
              <a:rPr lang="en-US" altLang="ja-JP"/>
              <a:t>Eighth level</a:t>
            </a:r>
            <a:endParaRPr lang="ja-JP" altLang="en-US"/>
          </a:p>
          <a:p>
            <a:pPr lvl="8"/>
            <a:r>
              <a:rPr lang="en-US" altLang="ja-JP"/>
              <a:t>Ninth level</a:t>
            </a:r>
            <a:endParaRPr lang="ja-JP" altLang="en-US"/>
          </a:p>
        </p:txBody>
      </p:sp>
      <p:sp>
        <p:nvSpPr>
          <p:cNvPr id="16" name="日付プレースホルダー 15">
            <a:extLst>
              <a:ext uri="{FF2B5EF4-FFF2-40B4-BE49-F238E27FC236}">
                <a16:creationId xmlns:a16="http://schemas.microsoft.com/office/drawing/2014/main" id="{FC25629A-4F47-4120-B7FC-7C7F49AC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75935" y="6384518"/>
            <a:ext cx="64" cy="107722"/>
          </a:xfrm>
        </p:spPr>
        <p:txBody>
          <a:bodyPr vert="horz" wrap="none" lIns="0" tIns="0" rIns="0" bIns="0" rtlCol="0" anchor="b" anchorCtr="0">
            <a:spAutoFit/>
          </a:bodyPr>
          <a:lstStyle>
            <a:lvl1pPr algn="r">
              <a:defRPr lang="en-US" altLang="ja-JP" smtClean="0"/>
            </a:lvl1pPr>
          </a:lstStyle>
          <a:p>
            <a:endParaRPr lang="ja-JP" altLang="en-US"/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E200101A-2D2B-42B2-8CD0-3983EA06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5393" y="6521678"/>
            <a:ext cx="110608" cy="107722"/>
          </a:xfrm>
        </p:spPr>
        <p:txBody>
          <a:bodyPr vert="horz" wrap="none" lIns="0" tIns="0" rIns="0" bIns="0" rtlCol="0" anchor="b" anchorCtr="0">
            <a:spAutoFit/>
          </a:bodyPr>
          <a:lstStyle>
            <a:lvl1pPr algn="r">
              <a:defRPr lang="en-US" altLang="ja-JP" smtClean="0"/>
            </a:lvl1pPr>
          </a:lstStyle>
          <a:p>
            <a:fld id="{0A7F3749-CEC6-4E9D-8282-117F54EA875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" name="タイトル 2">
            <a:extLst>
              <a:ext uri="{FF2B5EF4-FFF2-40B4-BE49-F238E27FC236}">
                <a16:creationId xmlns:a16="http://schemas.microsoft.com/office/drawing/2014/main" id="{3744EFD1-CAD2-C313-E9B0-5ADA8D016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04812"/>
            <a:ext cx="8208000" cy="536258"/>
          </a:xfrm>
        </p:spPr>
        <p:txBody>
          <a:bodyPr vert="horz"/>
          <a:lstStyle>
            <a:lvl1pPr>
              <a:defRPr>
                <a:latin typeface="+mj-ea"/>
                <a:ea typeface="+mj-ea"/>
              </a:defRPr>
            </a:lvl1pPr>
          </a:lstStyle>
          <a:p>
            <a:br>
              <a:rPr lang="ja-JP" altLang="en-US" sz="1800">
                <a:latin typeface="+mn-ea"/>
                <a:ea typeface="+mn-ea"/>
              </a:rPr>
            </a:br>
            <a:br>
              <a:rPr lang="en-GB" altLang="ja-JP" sz="1200"/>
            </a:br>
            <a:br>
              <a:rPr lang="en-GB" altLang="ja-JP" sz="1200"/>
            </a:br>
            <a:endParaRPr kumimoji="1" lang="en-GB" sz="180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352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000" y="1749180"/>
            <a:ext cx="8208000" cy="4416670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  <a:lvl6pPr>
              <a:defRPr b="0"/>
            </a:lvl6pPr>
            <a:lvl7pPr>
              <a:defRPr b="0"/>
            </a:lvl7pPr>
            <a:lvl8pPr>
              <a:defRPr b="0"/>
            </a:lvl8pPr>
            <a:lvl9pPr>
              <a:defRPr b="0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  <a:p>
            <a:pPr lvl="3"/>
            <a:r>
              <a:rPr lang="en-US" altLang="ja-JP"/>
              <a:t>Fourth level</a:t>
            </a:r>
            <a:endParaRPr lang="ja-JP" altLang="en-US"/>
          </a:p>
          <a:p>
            <a:pPr lvl="4"/>
            <a:r>
              <a:rPr lang="en-US" altLang="ja-JP"/>
              <a:t>Fifth level</a:t>
            </a:r>
            <a:endParaRPr lang="ja-JP" altLang="en-US"/>
          </a:p>
          <a:p>
            <a:pPr lvl="5"/>
            <a:r>
              <a:rPr lang="en-US" altLang="ja-JP"/>
              <a:t>Sixth level</a:t>
            </a:r>
            <a:endParaRPr lang="ja-JP" altLang="en-US"/>
          </a:p>
          <a:p>
            <a:pPr lvl="6"/>
            <a:r>
              <a:rPr lang="en-US" altLang="ja-JP"/>
              <a:t>Seventh level</a:t>
            </a:r>
            <a:endParaRPr lang="ja-JP" altLang="en-US"/>
          </a:p>
          <a:p>
            <a:pPr lvl="7"/>
            <a:r>
              <a:rPr lang="en-US" altLang="ja-JP"/>
              <a:t>Eighth level</a:t>
            </a:r>
            <a:endParaRPr lang="ja-JP" altLang="en-US"/>
          </a:p>
          <a:p>
            <a:pPr lvl="8"/>
            <a:r>
              <a:rPr lang="en-US" altLang="ja-JP"/>
              <a:t>Ninth level</a:t>
            </a:r>
            <a:endParaRPr lang="ja-JP" altLang="en-US"/>
          </a:p>
        </p:txBody>
      </p:sp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FB3A07DE-23B2-45D2-854B-EC52E2A1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BDDF0150-A5A6-4696-B847-E59833D1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45E5-3FD6-44CB-A2CF-171446A8CB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6B635A2D-6054-4B9D-9BFD-F70D29BD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88" y="404812"/>
            <a:ext cx="8208000" cy="517977"/>
          </a:xfrm>
        </p:spPr>
        <p:txBody>
          <a:bodyPr vert="horz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09350C-3EBA-4716-DE1E-A0E5B1E1A9D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7688" y="952227"/>
            <a:ext cx="8208000" cy="767515"/>
          </a:xfrm>
        </p:spPr>
        <p:txBody>
          <a:bodyPr/>
          <a:lstStyle>
            <a:lvl1pPr>
              <a:spcAft>
                <a:spcPts val="0"/>
              </a:spcAft>
              <a:defRPr sz="1800" b="0">
                <a:latin typeface="+mn-ea"/>
                <a:ea typeface="+mn-ea"/>
              </a:defRPr>
            </a:lvl1pPr>
            <a:lvl2pPr>
              <a:defRPr sz="1800" b="0">
                <a:latin typeface="+mn-ea"/>
                <a:ea typeface="+mn-ea"/>
              </a:defRPr>
            </a:lvl2pPr>
            <a:lvl3pPr>
              <a:defRPr sz="1800" b="0">
                <a:latin typeface="+mn-ea"/>
                <a:ea typeface="+mn-ea"/>
              </a:defRPr>
            </a:lvl3pPr>
            <a:lvl4pPr>
              <a:defRPr sz="1800" b="0">
                <a:latin typeface="+mn-ea"/>
                <a:ea typeface="+mn-ea"/>
              </a:defRPr>
            </a:lvl4pPr>
            <a:lvl5pPr>
              <a:defRPr sz="1800" b="0">
                <a:latin typeface="+mn-ea"/>
                <a:ea typeface="+mn-ea"/>
              </a:defRPr>
            </a:lvl5pPr>
            <a:lvl6pPr>
              <a:defRPr sz="1800" b="0">
                <a:latin typeface="+mn-ea"/>
                <a:ea typeface="+mn-ea"/>
              </a:defRPr>
            </a:lvl6pPr>
            <a:lvl7pPr>
              <a:defRPr sz="1800" b="0">
                <a:latin typeface="+mn-ea"/>
                <a:ea typeface="+mn-ea"/>
              </a:defRPr>
            </a:lvl7pPr>
            <a:lvl8pPr>
              <a:defRPr sz="1800" b="0">
                <a:latin typeface="+mn-ea"/>
                <a:ea typeface="+mn-ea"/>
              </a:defRPr>
            </a:lvl8pPr>
            <a:lvl9pPr>
              <a:defRPr sz="1800" b="0">
                <a:latin typeface="+mn-ea"/>
                <a:ea typeface="+mn-ea"/>
              </a:defRPr>
            </a:lvl9pPr>
          </a:lstStyle>
          <a:p>
            <a:pPr lvl="0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711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8312" y="2060575"/>
            <a:ext cx="3960000" cy="4105275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  <a:p>
            <a:pPr lvl="3"/>
            <a:r>
              <a:rPr lang="en-US" altLang="ja-JP"/>
              <a:t>Fourth level</a:t>
            </a:r>
            <a:endParaRPr lang="ja-JP" altLang="en-US"/>
          </a:p>
          <a:p>
            <a:pPr lvl="4"/>
            <a:r>
              <a:rPr lang="en-US" altLang="ja-JP"/>
              <a:t>Fifth level</a:t>
            </a:r>
            <a:endParaRPr lang="ja-JP" altLang="en-US"/>
          </a:p>
          <a:p>
            <a:pPr lvl="5"/>
            <a:r>
              <a:rPr lang="en-US" altLang="ja-JP"/>
              <a:t>Sixth level</a:t>
            </a:r>
            <a:endParaRPr lang="ja-JP" altLang="en-US"/>
          </a:p>
          <a:p>
            <a:pPr lvl="6"/>
            <a:r>
              <a:rPr lang="en-US" altLang="ja-JP"/>
              <a:t>Seventh level</a:t>
            </a:r>
            <a:endParaRPr lang="ja-JP" altLang="en-US"/>
          </a:p>
          <a:p>
            <a:pPr lvl="7"/>
            <a:r>
              <a:rPr lang="en-US" altLang="ja-JP"/>
              <a:t>Eighth level</a:t>
            </a:r>
            <a:endParaRPr lang="ja-JP" altLang="en-US"/>
          </a:p>
          <a:p>
            <a:pPr lvl="8"/>
            <a:r>
              <a:rPr lang="en-US" altLang="ja-JP"/>
              <a:t>Ninth level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16456" y="2060575"/>
            <a:ext cx="3960000" cy="410527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  <a:p>
            <a:pPr lvl="3"/>
            <a:r>
              <a:rPr lang="en-US" altLang="ja-JP"/>
              <a:t>Fourth level</a:t>
            </a:r>
            <a:endParaRPr lang="ja-JP" altLang="en-US"/>
          </a:p>
          <a:p>
            <a:pPr lvl="4"/>
            <a:r>
              <a:rPr lang="en-US" altLang="ja-JP"/>
              <a:t>Fifth level</a:t>
            </a:r>
            <a:endParaRPr lang="ja-JP" altLang="en-US"/>
          </a:p>
          <a:p>
            <a:pPr lvl="5"/>
            <a:r>
              <a:rPr lang="en-US" altLang="ja-JP"/>
              <a:t>Sixth level</a:t>
            </a:r>
            <a:endParaRPr lang="ja-JP" altLang="en-US"/>
          </a:p>
          <a:p>
            <a:pPr lvl="6"/>
            <a:r>
              <a:rPr lang="en-US" altLang="ja-JP"/>
              <a:t>Seventh level</a:t>
            </a:r>
            <a:endParaRPr lang="ja-JP" altLang="en-US"/>
          </a:p>
          <a:p>
            <a:pPr lvl="7"/>
            <a:r>
              <a:rPr lang="en-US" altLang="ja-JP"/>
              <a:t>Eighth level</a:t>
            </a:r>
            <a:endParaRPr lang="ja-JP" altLang="en-US"/>
          </a:p>
          <a:p>
            <a:pPr lvl="8"/>
            <a:r>
              <a:rPr lang="en-US" altLang="ja-JP"/>
              <a:t>Ninth level</a:t>
            </a:r>
            <a:endParaRPr lang="ja-JP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B7A5D-AF74-E442-BDB5-0575FB24BA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04813"/>
            <a:ext cx="8208000" cy="1368424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[Slide title]</a:t>
            </a:r>
          </a:p>
        </p:txBody>
      </p:sp>
      <p:sp>
        <p:nvSpPr>
          <p:cNvPr id="17" name="日付プレースホルダー 16">
            <a:extLst>
              <a:ext uri="{FF2B5EF4-FFF2-40B4-BE49-F238E27FC236}">
                <a16:creationId xmlns:a16="http://schemas.microsoft.com/office/drawing/2014/main" id="{54A2C920-8255-4A1F-9102-A913FF86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75935" y="6384518"/>
            <a:ext cx="64" cy="107722"/>
          </a:xfrm>
        </p:spPr>
        <p:txBody>
          <a:bodyPr vert="horz" wrap="none" lIns="0" tIns="0" rIns="0" bIns="0" rtlCol="0" anchor="b" anchorCtr="0">
            <a:spAutoFit/>
          </a:bodyPr>
          <a:lstStyle>
            <a:lvl1pPr algn="r">
              <a:defRPr lang="en-US" altLang="ja-JP" smtClean="0"/>
            </a:lvl1pPr>
          </a:lstStyle>
          <a:p>
            <a:endParaRPr lang="ja-JP" altLang="en-US"/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75B7B08C-703D-4E93-8722-8F5D6506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5393" y="6521678"/>
            <a:ext cx="110608" cy="107722"/>
          </a:xfrm>
        </p:spPr>
        <p:txBody>
          <a:bodyPr vert="horz" wrap="none" lIns="0" tIns="0" rIns="0" bIns="0" rtlCol="0" anchor="b" anchorCtr="0">
            <a:spAutoFit/>
          </a:bodyPr>
          <a:lstStyle>
            <a:lvl1pPr algn="r">
              <a:defRPr lang="en-US" altLang="ja-JP" smtClean="0"/>
            </a:lvl1pPr>
          </a:lstStyle>
          <a:p>
            <a:fld id="{D7403810-D8FC-4D11-B200-D70A2F253C4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5727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 Manual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CB17765-32A3-D546-BB25-D075B9BC6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33" y="2605881"/>
            <a:ext cx="1097280" cy="1646238"/>
          </a:xfrm>
        </p:spPr>
        <p:txBody>
          <a:bodyPr vert="horz" tIns="0" anchor="ctr" anchorCtr="0">
            <a:noAutofit/>
          </a:bodyPr>
          <a:lstStyle>
            <a:lvl1pPr>
              <a:lnSpc>
                <a:spcPct val="100000"/>
              </a:lnSpc>
              <a:defRPr sz="4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ja-JP"/>
              <a:t>0</a:t>
            </a:r>
            <a:endParaRPr lang="ja-JP" altLang="en-US"/>
          </a:p>
        </p:txBody>
      </p:sp>
      <p:sp>
        <p:nvSpPr>
          <p:cNvPr id="3" name="スライド番号プレースホルダー 11">
            <a:extLst>
              <a:ext uri="{FF2B5EF4-FFF2-40B4-BE49-F238E27FC236}">
                <a16:creationId xmlns:a16="http://schemas.microsoft.com/office/drawing/2014/main" id="{12378FAB-7927-F983-E181-74C29B54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5393" y="6521678"/>
            <a:ext cx="110608" cy="107722"/>
          </a:xfrm>
        </p:spPr>
        <p:txBody>
          <a:bodyPr/>
          <a:lstStyle/>
          <a:p>
            <a:fld id="{0C6D45E5-3FD6-44CB-A2CF-171446A8CB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E3C3A5-BACC-D3C6-CDF1-811DCF38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958A02-4075-978C-22A8-C65953405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1344DF-3411-7246-FA1E-0F5D54E258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D45E5-3FD6-44CB-A2CF-171446A8CB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7F740FB-30BC-54EA-749A-6E9065B95A2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1717252"/>
      </p:ext>
    </p:extLst>
  </p:cSld>
  <p:clrMapOvr>
    <a:masterClrMapping/>
  </p:clrMapOvr>
</p:sldLayout>
</file>

<file path=ppt/slideMasters/_rels/slideMaster1.xml.rels>&#65279;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3.xml" /><Relationship Id="rId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10" Type="http://schemas.openxmlformats.org/officeDocument/2006/relationships/image" Target="../media/image1.emf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688" y="404812"/>
            <a:ext cx="8208000" cy="1368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altLang="ja-JP"/>
              <a:t>[Slide title]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2060575"/>
            <a:ext cx="8208000" cy="41052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5393" y="6521678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algn="r">
              <a:defRPr lang="ja-JP" altLang="en-US" sz="700" smtClean="0"/>
            </a:lvl1pPr>
          </a:lstStyle>
          <a:p>
            <a:fld id="{0C6D45E5-3FD6-44CB-A2CF-171446A8CB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58F98-AF1E-C648-AE74-B11A94583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5935" y="6384518"/>
            <a:ext cx="64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algn="r">
              <a:defRPr lang="ja-JP" altLang="en-US" sz="700"/>
            </a:lvl1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110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40" r:id="rId2"/>
    <p:sldLayoutId id="2147483741" r:id="rId3"/>
    <p:sldLayoutId id="2147483744" r:id="rId4"/>
    <p:sldLayoutId id="2147483782" r:id="rId5"/>
    <p:sldLayoutId id="2147483785" r:id="rId6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kumimoji="1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kumimoji="1"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" indent="-18288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0" indent="-18288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-18288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" indent="-18288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14400" indent="-18288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" indent="-18288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280160" indent="-18288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295" userDrawn="1">
          <p15:clr>
            <a:srgbClr val="A4A3A4"/>
          </p15:clr>
        </p15:guide>
        <p15:guide id="3" orient="horz" pos="255" userDrawn="1">
          <p15:clr>
            <a:srgbClr val="A4A3A4"/>
          </p15:clr>
        </p15:guide>
        <p15:guide id="4" orient="horz" pos="1117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  <p15:guide id="7" pos="5465" userDrawn="1">
          <p15:clr>
            <a:srgbClr val="A4A3A4"/>
          </p15:clr>
        </p15:guide>
        <p15:guide id="8" pos="1882" userDrawn="1">
          <p15:clr>
            <a:srgbClr val="A4A3A4"/>
          </p15:clr>
        </p15:guide>
        <p15:guide id="9" pos="2064" userDrawn="1">
          <p15:clr>
            <a:srgbClr val="A4A3A4"/>
          </p15:clr>
        </p15:guide>
        <p15:guide id="10" pos="3878" userDrawn="1">
          <p15:clr>
            <a:srgbClr val="A4A3A4"/>
          </p15:clr>
        </p15:guide>
        <p15:guide id="11" pos="3696" userDrawn="1">
          <p15:clr>
            <a:srgbClr val="A4A3A4"/>
          </p15:clr>
        </p15:guide>
        <p15:guide id="12" pos="2789" userDrawn="1">
          <p15:clr>
            <a:srgbClr val="A4A3A4"/>
          </p15:clr>
        </p15:guide>
        <p15:guide id="13" pos="2880" userDrawn="1">
          <p15:clr>
            <a:srgbClr val="A4A3A4"/>
          </p15:clr>
        </p15:guide>
        <p15:guide id="14" pos="2971" userDrawn="1">
          <p15:clr>
            <a:srgbClr val="A4A3A4"/>
          </p15:clr>
        </p15:guide>
      </p15:sldGuideLst>
    </p:ext>
  </p:extLst>
</p:sldMaster>
</file>

<file path=ppt/slides/_rels/slide1.xml.rels>&#65279;<?xml version="1.0" encoding="UTF-8" standalone="yes"?><Relationships xmlns="http://schemas.openxmlformats.org/package/2006/relationships"><Relationship Id="rId3" Type="http://schemas.openxmlformats.org/officeDocument/2006/relationships/notesSlide" Target="../notesSlides/notesSlide1.xml" /><Relationship Id="rId2" Type="http://schemas.openxmlformats.org/officeDocument/2006/relationships/slideLayout" Target="../slideLayouts/slideLayout3.xml" /><Relationship Id="rId5" Type="http://schemas.openxmlformats.org/officeDocument/2006/relationships/image" Target="../media/image3.emf" /></Relationships>
</file>

<file path=ppt/slides/_rels/slide2.xml.rels>&#65279;<?xml version="1.0" encoding="UTF-8" standalone="yes"?><Relationships xmlns="http://schemas.openxmlformats.org/package/2006/relationships"><Relationship Id="rId3" Type="http://schemas.openxmlformats.org/officeDocument/2006/relationships/notesSlide" Target="../notesSlides/notesSlide2.xml" /><Relationship Id="rId2" Type="http://schemas.openxmlformats.org/officeDocument/2006/relationships/slideLayout" Target="../slideLayouts/slideLayout3.xml" /><Relationship Id="rId6" Type="http://schemas.openxmlformats.org/officeDocument/2006/relationships/image" Target="../media/image4.png" /><Relationship Id="rId5" Type="http://schemas.openxmlformats.org/officeDocument/2006/relationships/image" Target="../media/image3.emf" /></Relationships>
</file>

<file path=ppt/slides/_rels/slide3.xml.rels>&#65279;<?xml version="1.0" encoding="UTF-8" standalone="yes"?><Relationships xmlns="http://schemas.openxmlformats.org/package/2006/relationships"><Relationship Id="rId3" Type="http://schemas.openxmlformats.org/officeDocument/2006/relationships/notesSlide" Target="../notesSlides/notesSlide3.xml" /><Relationship Id="rId2" Type="http://schemas.openxmlformats.org/officeDocument/2006/relationships/slideLayout" Target="../slideLayouts/slideLayout3.xml" /><Relationship Id="rId6" Type="http://schemas.openxmlformats.org/officeDocument/2006/relationships/image" Target="../media/image5.jpg" /><Relationship Id="rId5" Type="http://schemas.openxmlformats.org/officeDocument/2006/relationships/image" Target="../media/image3.emf" /></Relationships>
</file>

<file path=ppt/slides/_rels/slide4.xml.rels>&#65279;<?xml version="1.0" encoding="UTF-8" standalone="yes"?><Relationships xmlns="http://schemas.openxmlformats.org/package/2006/relationships"><Relationship Id="rId3" Type="http://schemas.openxmlformats.org/officeDocument/2006/relationships/notesSlide" Target="../notesSlides/notesSlide4.xml" /><Relationship Id="rId2" Type="http://schemas.openxmlformats.org/officeDocument/2006/relationships/slideLayout" Target="../slideLayouts/slideLayout3.xml" /><Relationship Id="rId6" Type="http://schemas.openxmlformats.org/officeDocument/2006/relationships/image" Target="../media/image6.jpg" /><Relationship Id="rId5" Type="http://schemas.openxmlformats.org/officeDocument/2006/relationships/image" Target="../media/image3.emf" /></Relationships>
</file>

<file path=ppt/slides/_rels/slide5.xml.rels>&#65279;<?xml version="1.0" encoding="UTF-8" standalone="yes"?><Relationships xmlns="http://schemas.openxmlformats.org/package/2006/relationships"><Relationship Id="rId3" Type="http://schemas.openxmlformats.org/officeDocument/2006/relationships/notesSlide" Target="../notesSlides/notesSlide5.xml" /><Relationship Id="rId2" Type="http://schemas.openxmlformats.org/officeDocument/2006/relationships/slideLayout" Target="../slideLayouts/slideLayout3.xml" /><Relationship Id="rId6" Type="http://schemas.openxmlformats.org/officeDocument/2006/relationships/image" Target="../media/image7.jpg" /><Relationship Id="rId5" Type="http://schemas.openxmlformats.org/officeDocument/2006/relationships/image" Target="../media/image3.emf" /></Relationships>
</file>

<file path=ppt/slides/_rels/slide6.xml.rels>&#65279;<?xml version="1.0" encoding="UTF-8" standalone="yes"?><Relationships xmlns="http://schemas.openxmlformats.org/package/2006/relationships"><Relationship Id="rId3" Type="http://schemas.openxmlformats.org/officeDocument/2006/relationships/notesSlide" Target="../notesSlides/notesSlide6.xml" /><Relationship Id="rId2" Type="http://schemas.openxmlformats.org/officeDocument/2006/relationships/slideLayout" Target="../slideLayouts/slideLayout3.xml" /><Relationship Id="rId6" Type="http://schemas.openxmlformats.org/officeDocument/2006/relationships/image" Target="../media/image8.jpg" /><Relationship Id="rId5" Type="http://schemas.openxmlformats.org/officeDocument/2006/relationships/image" Target="../media/image3.emf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7EB3D-9DC7-FC6A-C994-EFC509D45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3">
            <a:extLst>
              <a:ext uri="{FF2B5EF4-FFF2-40B4-BE49-F238E27FC236}">
                <a16:creationId xmlns:a16="http://schemas.microsoft.com/office/drawing/2014/main" id="{298BE1C5-33DB-3027-6085-2D505213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170012"/>
            <a:ext cx="8208000" cy="517977"/>
          </a:xfrm>
        </p:spPr>
        <p:txBody>
          <a:bodyPr vert="horz"/>
          <a:lstStyle/>
          <a:p>
            <a:pPr algn="ctr"/>
            <a:r>
              <a:rPr lang="ja-JP" altLang="en-US" dirty="0"/>
              <a:t>様式</a:t>
            </a:r>
            <a:r>
              <a:rPr lang="en-US" altLang="ja-JP" dirty="0"/>
              <a:t>6</a:t>
            </a:r>
            <a:r>
              <a:rPr lang="ja-JP" altLang="en-US" dirty="0"/>
              <a:t>（別紙）</a:t>
            </a:r>
            <a:r>
              <a:rPr lang="en-US" altLang="ja-JP" dirty="0"/>
              <a:t>_</a:t>
            </a:r>
            <a:r>
              <a:rPr lang="ja-JP" altLang="en-US" dirty="0"/>
              <a:t>意見書</a:t>
            </a:r>
            <a:r>
              <a:rPr lang="en-US" altLang="ja-JP" dirty="0"/>
              <a:t>_</a:t>
            </a:r>
            <a:r>
              <a:rPr lang="ja-JP" altLang="en-US" dirty="0"/>
              <a:t>利活用提案の全体像</a:t>
            </a:r>
            <a:endParaRPr lang="en-US" altLang="ja-JP" dirty="0"/>
          </a:p>
        </p:txBody>
      </p:sp>
      <p:sp>
        <p:nvSpPr>
          <p:cNvPr id="6" name="タイトル 3">
            <a:extLst>
              <a:ext uri="{FF2B5EF4-FFF2-40B4-BE49-F238E27FC236}">
                <a16:creationId xmlns:a16="http://schemas.microsoft.com/office/drawing/2014/main" id="{23239701-0B78-FA2D-3C60-B84E9389583D}"/>
              </a:ext>
            </a:extLst>
          </p:cNvPr>
          <p:cNvSpPr txBox="1">
            <a:spLocks/>
          </p:cNvSpPr>
          <p:nvPr/>
        </p:nvSpPr>
        <p:spPr>
          <a:xfrm>
            <a:off x="3339100" y="4473378"/>
            <a:ext cx="5336587" cy="19171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/>
              <a:t>（</a:t>
            </a:r>
            <a:r>
              <a:rPr lang="en-US" altLang="ja-JP" sz="2000" dirty="0"/>
              <a:t>1</a:t>
            </a:r>
            <a:r>
              <a:rPr lang="ja-JP" altLang="en-US" sz="2000" dirty="0"/>
              <a:t>）利活用を希望する位置及び区域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（</a:t>
            </a:r>
            <a:r>
              <a:rPr lang="en-US" altLang="ja-JP" sz="2000" dirty="0"/>
              <a:t>2</a:t>
            </a:r>
            <a:r>
              <a:rPr lang="ja-JP" altLang="en-US" sz="2000" dirty="0"/>
              <a:t>）利活用事業の実施イメージ図</a:t>
            </a:r>
            <a:endParaRPr lang="en-US" altLang="ja-JP" sz="2000" dirty="0"/>
          </a:p>
          <a:p>
            <a:r>
              <a:rPr lang="ja-JP" altLang="en-US" sz="2000" dirty="0"/>
              <a:t>　　　・イマリンビーチ</a:t>
            </a:r>
            <a:endParaRPr lang="en-US" altLang="ja-JP" sz="2000" dirty="0"/>
          </a:p>
          <a:p>
            <a:r>
              <a:rPr lang="ja-JP" altLang="en-US" sz="2000" dirty="0"/>
              <a:t>　　　・福田マリーナ</a:t>
            </a:r>
            <a:endParaRPr lang="en-US" altLang="ja-JP" sz="2000" dirty="0"/>
          </a:p>
          <a:p>
            <a:r>
              <a:rPr lang="ja-JP" altLang="en-US" sz="2000" dirty="0"/>
              <a:t>　　　・伊万里ファミリーパーク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807431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41A12-49C7-A065-6F79-36AADAB58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3">
            <a:extLst>
              <a:ext uri="{FF2B5EF4-FFF2-40B4-BE49-F238E27FC236}">
                <a16:creationId xmlns:a16="http://schemas.microsoft.com/office/drawing/2014/main" id="{04E08F61-164B-B949-D53B-E585CADD1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1" y="88602"/>
            <a:ext cx="8208000" cy="517977"/>
          </a:xfrm>
        </p:spPr>
        <p:txBody>
          <a:bodyPr vert="horz"/>
          <a:lstStyle/>
          <a:p>
            <a:r>
              <a:rPr lang="ja-JP" altLang="en-US" dirty="0"/>
              <a:t>（１）利活用を希望する位置および区域</a:t>
            </a:r>
            <a:endParaRPr kumimoji="1" lang="ja-JP" altLang="en-US" dirty="0"/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4F8ADBDB-D858-CF65-A9DB-33D3C793D065}"/>
              </a:ext>
            </a:extLst>
          </p:cNvPr>
          <p:cNvCxnSpPr>
            <a:cxnSpLocks/>
          </p:cNvCxnSpPr>
          <p:nvPr/>
        </p:nvCxnSpPr>
        <p:spPr>
          <a:xfrm flipH="1">
            <a:off x="-1770277" y="2598947"/>
            <a:ext cx="1440000" cy="4320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BC064D1-6352-8963-718A-FDED54E3D1D7}"/>
              </a:ext>
            </a:extLst>
          </p:cNvPr>
          <p:cNvCxnSpPr>
            <a:cxnSpLocks/>
          </p:cNvCxnSpPr>
          <p:nvPr/>
        </p:nvCxnSpPr>
        <p:spPr>
          <a:xfrm flipH="1">
            <a:off x="-1770277" y="2751347"/>
            <a:ext cx="1440000" cy="4320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3411020-6EA1-282A-E06E-D6ACE3A61C6C}"/>
              </a:ext>
            </a:extLst>
          </p:cNvPr>
          <p:cNvCxnSpPr>
            <a:cxnSpLocks/>
          </p:cNvCxnSpPr>
          <p:nvPr/>
        </p:nvCxnSpPr>
        <p:spPr>
          <a:xfrm flipH="1">
            <a:off x="-1770277" y="2903747"/>
            <a:ext cx="1440000" cy="4320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E4FF2A8D-EEDF-8C27-CAFB-EB22FB5DF3AE}"/>
              </a:ext>
            </a:extLst>
          </p:cNvPr>
          <p:cNvCxnSpPr>
            <a:cxnSpLocks/>
          </p:cNvCxnSpPr>
          <p:nvPr/>
        </p:nvCxnSpPr>
        <p:spPr>
          <a:xfrm flipH="1">
            <a:off x="-1770277" y="3056147"/>
            <a:ext cx="1440000" cy="4320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1F5FA3AD-8F2E-451E-E094-E710BB03F410}"/>
              </a:ext>
            </a:extLst>
          </p:cNvPr>
          <p:cNvCxnSpPr>
            <a:cxnSpLocks/>
          </p:cNvCxnSpPr>
          <p:nvPr/>
        </p:nvCxnSpPr>
        <p:spPr>
          <a:xfrm flipH="1">
            <a:off x="-1770277" y="3208547"/>
            <a:ext cx="1440000" cy="4320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38" name="グループ化 1037">
            <a:extLst>
              <a:ext uri="{FF2B5EF4-FFF2-40B4-BE49-F238E27FC236}">
                <a16:creationId xmlns:a16="http://schemas.microsoft.com/office/drawing/2014/main" id="{7657E1A5-623A-564D-D335-9D97F81B71D8}"/>
              </a:ext>
            </a:extLst>
          </p:cNvPr>
          <p:cNvGrpSpPr/>
          <p:nvPr/>
        </p:nvGrpSpPr>
        <p:grpSpPr>
          <a:xfrm>
            <a:off x="-1770277" y="3858687"/>
            <a:ext cx="1440000" cy="533320"/>
            <a:chOff x="467999" y="2103494"/>
            <a:chExt cx="1440000" cy="533320"/>
          </a:xfrm>
        </p:grpSpPr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CC3CBC10-CA5B-F3FF-2372-4DCE62DB3ABE}"/>
                </a:ext>
              </a:extLst>
            </p:cNvPr>
            <p:cNvSpPr/>
            <p:nvPr/>
          </p:nvSpPr>
          <p:spPr>
            <a:xfrm>
              <a:off x="467999" y="2103494"/>
              <a:ext cx="144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ビーチ</a:t>
              </a:r>
              <a:endParaRPr kumimoji="1" lang="en-US" altLang="ja-JP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1024" name="正方形/長方形 1023">
              <a:extLst>
                <a:ext uri="{FF2B5EF4-FFF2-40B4-BE49-F238E27FC236}">
                  <a16:creationId xmlns:a16="http://schemas.microsoft.com/office/drawing/2014/main" id="{83DDFA98-17D4-1410-4136-2D0D3654C2E7}"/>
                </a:ext>
              </a:extLst>
            </p:cNvPr>
            <p:cNvSpPr/>
            <p:nvPr/>
          </p:nvSpPr>
          <p:spPr>
            <a:xfrm>
              <a:off x="467999" y="2276814"/>
              <a:ext cx="1440000" cy="36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（事業用途）</a:t>
              </a:r>
              <a:endParaRPr kumimoji="1" lang="en-US" altLang="ja-JP" sz="11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037" name="グループ化 1036">
            <a:extLst>
              <a:ext uri="{FF2B5EF4-FFF2-40B4-BE49-F238E27FC236}">
                <a16:creationId xmlns:a16="http://schemas.microsoft.com/office/drawing/2014/main" id="{F6608129-DADE-EA05-800A-7F1266AA7B0B}"/>
              </a:ext>
            </a:extLst>
          </p:cNvPr>
          <p:cNvGrpSpPr/>
          <p:nvPr/>
        </p:nvGrpSpPr>
        <p:grpSpPr>
          <a:xfrm>
            <a:off x="-1770277" y="6114968"/>
            <a:ext cx="1440000" cy="533320"/>
            <a:chOff x="467999" y="2755585"/>
            <a:chExt cx="1440000" cy="533320"/>
          </a:xfrm>
        </p:grpSpPr>
        <p:sp>
          <p:nvSpPr>
            <p:cNvPr id="1025" name="正方形/長方形 1024">
              <a:extLst>
                <a:ext uri="{FF2B5EF4-FFF2-40B4-BE49-F238E27FC236}">
                  <a16:creationId xmlns:a16="http://schemas.microsoft.com/office/drawing/2014/main" id="{47EAA3FC-CD0B-A765-CB61-37208651563D}"/>
                </a:ext>
              </a:extLst>
            </p:cNvPr>
            <p:cNvSpPr/>
            <p:nvPr/>
          </p:nvSpPr>
          <p:spPr>
            <a:xfrm>
              <a:off x="467999" y="2755585"/>
              <a:ext cx="144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パーク</a:t>
              </a:r>
              <a:endParaRPr kumimoji="1" lang="en-US" altLang="ja-JP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1027" name="正方形/長方形 1026">
              <a:extLst>
                <a:ext uri="{FF2B5EF4-FFF2-40B4-BE49-F238E27FC236}">
                  <a16:creationId xmlns:a16="http://schemas.microsoft.com/office/drawing/2014/main" id="{AC73EE6A-6381-6660-4D3B-EAC22C43E91E}"/>
                </a:ext>
              </a:extLst>
            </p:cNvPr>
            <p:cNvSpPr/>
            <p:nvPr/>
          </p:nvSpPr>
          <p:spPr>
            <a:xfrm>
              <a:off x="467999" y="2928905"/>
              <a:ext cx="1440000" cy="36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（事業用途）</a:t>
              </a:r>
              <a:endParaRPr kumimoji="1" lang="en-US" altLang="ja-JP" sz="11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035" name="グループ化 1034">
            <a:extLst>
              <a:ext uri="{FF2B5EF4-FFF2-40B4-BE49-F238E27FC236}">
                <a16:creationId xmlns:a16="http://schemas.microsoft.com/office/drawing/2014/main" id="{6C03769C-4F24-22C2-7687-EB250A31F494}"/>
              </a:ext>
            </a:extLst>
          </p:cNvPr>
          <p:cNvGrpSpPr/>
          <p:nvPr/>
        </p:nvGrpSpPr>
        <p:grpSpPr>
          <a:xfrm>
            <a:off x="-1770277" y="4610781"/>
            <a:ext cx="1440000" cy="533320"/>
            <a:chOff x="467999" y="3413619"/>
            <a:chExt cx="1440000" cy="533320"/>
          </a:xfrm>
        </p:grpSpPr>
        <p:sp>
          <p:nvSpPr>
            <p:cNvPr id="1028" name="正方形/長方形 1027">
              <a:extLst>
                <a:ext uri="{FF2B5EF4-FFF2-40B4-BE49-F238E27FC236}">
                  <a16:creationId xmlns:a16="http://schemas.microsoft.com/office/drawing/2014/main" id="{657B259C-6368-1F96-6465-8E7FFB18FA8F}"/>
                </a:ext>
              </a:extLst>
            </p:cNvPr>
            <p:cNvSpPr/>
            <p:nvPr/>
          </p:nvSpPr>
          <p:spPr>
            <a:xfrm>
              <a:off x="467999" y="3413619"/>
              <a:ext cx="144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マリーナ</a:t>
              </a:r>
              <a:endParaRPr kumimoji="1" lang="en-US" altLang="ja-JP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1029" name="正方形/長方形 1028">
              <a:extLst>
                <a:ext uri="{FF2B5EF4-FFF2-40B4-BE49-F238E27FC236}">
                  <a16:creationId xmlns:a16="http://schemas.microsoft.com/office/drawing/2014/main" id="{27C97D3A-B06A-4C8A-7564-3B7E8FD52065}"/>
                </a:ext>
              </a:extLst>
            </p:cNvPr>
            <p:cNvSpPr/>
            <p:nvPr/>
          </p:nvSpPr>
          <p:spPr>
            <a:xfrm>
              <a:off x="467999" y="3586939"/>
              <a:ext cx="1440000" cy="36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（事業用途）</a:t>
              </a:r>
              <a:endParaRPr kumimoji="1" lang="en-US" altLang="ja-JP" sz="11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034" name="グループ化 1033">
            <a:extLst>
              <a:ext uri="{FF2B5EF4-FFF2-40B4-BE49-F238E27FC236}">
                <a16:creationId xmlns:a16="http://schemas.microsoft.com/office/drawing/2014/main" id="{40254EDF-7D5C-52A5-EA5B-FFCE2A654648}"/>
              </a:ext>
            </a:extLst>
          </p:cNvPr>
          <p:cNvGrpSpPr/>
          <p:nvPr/>
        </p:nvGrpSpPr>
        <p:grpSpPr>
          <a:xfrm>
            <a:off x="-1770277" y="5362875"/>
            <a:ext cx="1440000" cy="533320"/>
            <a:chOff x="467999" y="4094485"/>
            <a:chExt cx="1440000" cy="533320"/>
          </a:xfrm>
        </p:grpSpPr>
        <p:sp>
          <p:nvSpPr>
            <p:cNvPr id="1031" name="正方形/長方形 1030">
              <a:extLst>
                <a:ext uri="{FF2B5EF4-FFF2-40B4-BE49-F238E27FC236}">
                  <a16:creationId xmlns:a16="http://schemas.microsoft.com/office/drawing/2014/main" id="{F48CC083-FD74-8050-F10E-859AEBA4EE2A}"/>
                </a:ext>
              </a:extLst>
            </p:cNvPr>
            <p:cNvSpPr/>
            <p:nvPr/>
          </p:nvSpPr>
          <p:spPr>
            <a:xfrm>
              <a:off x="467999" y="4094485"/>
              <a:ext cx="144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水域</a:t>
              </a:r>
              <a:endParaRPr kumimoji="1" lang="en-US" altLang="ja-JP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1033" name="正方形/長方形 1032">
              <a:extLst>
                <a:ext uri="{FF2B5EF4-FFF2-40B4-BE49-F238E27FC236}">
                  <a16:creationId xmlns:a16="http://schemas.microsoft.com/office/drawing/2014/main" id="{5405DA82-1351-A787-24B1-88CFA583830D}"/>
                </a:ext>
              </a:extLst>
            </p:cNvPr>
            <p:cNvSpPr/>
            <p:nvPr/>
          </p:nvSpPr>
          <p:spPr>
            <a:xfrm>
              <a:off x="467999" y="4267805"/>
              <a:ext cx="1440000" cy="36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（事業用途）</a:t>
              </a:r>
              <a:endParaRPr kumimoji="1" lang="en-US" altLang="ja-JP" sz="11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E26EFED-5A15-EC60-D04B-33FF4B38EB36}"/>
              </a:ext>
            </a:extLst>
          </p:cNvPr>
          <p:cNvSpPr txBox="1"/>
          <p:nvPr/>
        </p:nvSpPr>
        <p:spPr>
          <a:xfrm>
            <a:off x="4737513" y="995049"/>
            <a:ext cx="4190734" cy="14773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kumimoji="1" lang="en-US" altLang="ja-JP" sz="1200" dirty="0"/>
              <a:t>【</a:t>
            </a:r>
            <a:r>
              <a:rPr kumimoji="1" lang="ja-JP" altLang="en-US" sz="1200" dirty="0"/>
              <a:t>記載要領</a:t>
            </a:r>
            <a:r>
              <a:rPr kumimoji="1" lang="en-US" altLang="ja-JP" sz="1200" dirty="0"/>
              <a:t>】</a:t>
            </a:r>
          </a:p>
          <a:p>
            <a:pPr algn="l"/>
            <a:r>
              <a:rPr kumimoji="1" lang="ja-JP" altLang="en-US" sz="1200" dirty="0"/>
              <a:t>左図上にて、貴社および貴社グループが事業を想定する概ねの場所・位置や範囲について、ご記載をお願いいたします。</a:t>
            </a:r>
            <a:endParaRPr kumimoji="1" lang="en-US" altLang="ja-JP" sz="1200" dirty="0"/>
          </a:p>
          <a:p>
            <a:pPr algn="l"/>
            <a:r>
              <a:rPr kumimoji="1" lang="ja-JP" altLang="en-US" sz="1200" dirty="0"/>
              <a:t>複数の事業を想定される場合には、事業ごとの場所等がわかるよう記載をお願いいたします。</a:t>
            </a:r>
            <a:endParaRPr kumimoji="1" lang="en-US" altLang="ja-JP" sz="1200" dirty="0"/>
          </a:p>
          <a:p>
            <a:pPr algn="l"/>
            <a:r>
              <a:rPr kumimoji="1" lang="ja-JP" altLang="en-US" sz="1200" dirty="0"/>
              <a:t>こちらは任意様式ですが、配置にあたっては、作図例として示した下記の図形（テキストボックス）や欄外の図形等を移動等してご活用ください。</a:t>
            </a:r>
            <a:endParaRPr kumimoji="1" lang="ja-JP" altLang="en-US" sz="1200" b="0" dirty="0">
              <a:solidFill>
                <a:schemeClr val="tx1"/>
              </a:solidFill>
            </a:endParaRPr>
          </a:p>
        </p:txBody>
      </p:sp>
      <p:sp>
        <p:nvSpPr>
          <p:cNvPr id="5" name="スライド番号プレースホルダー 9">
            <a:extLst>
              <a:ext uri="{FF2B5EF4-FFF2-40B4-BE49-F238E27FC236}">
                <a16:creationId xmlns:a16="http://schemas.microsoft.com/office/drawing/2014/main" id="{2FC40E5F-2E80-1C9F-157D-A1ADA5F6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5393" y="6521678"/>
            <a:ext cx="110608" cy="107722"/>
          </a:xfrm>
        </p:spPr>
        <p:txBody>
          <a:bodyPr/>
          <a:lstStyle/>
          <a:p>
            <a:fld id="{0C6D45E5-3FD6-44CB-A2CF-171446A8CBD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003ECF4-0283-C87D-C70D-0E055B639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81" y="995049"/>
            <a:ext cx="4552936" cy="4983872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3CB766A-69D0-5927-86DF-7972FBBE3EC2}"/>
              </a:ext>
            </a:extLst>
          </p:cNvPr>
          <p:cNvGrpSpPr/>
          <p:nvPr/>
        </p:nvGrpSpPr>
        <p:grpSpPr>
          <a:xfrm>
            <a:off x="4737512" y="2675227"/>
            <a:ext cx="1440000" cy="533320"/>
            <a:chOff x="467999" y="2103494"/>
            <a:chExt cx="1440000" cy="533320"/>
          </a:xfrm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AD554400-5F25-2591-85F0-1BEBB6C197E6}"/>
                </a:ext>
              </a:extLst>
            </p:cNvPr>
            <p:cNvSpPr/>
            <p:nvPr/>
          </p:nvSpPr>
          <p:spPr>
            <a:xfrm>
              <a:off x="467999" y="2103494"/>
              <a:ext cx="144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ビーチ</a:t>
              </a:r>
              <a:endParaRPr kumimoji="1" lang="en-US" altLang="ja-JP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EFEFD1CA-986B-6D59-3300-2825613B8B80}"/>
                </a:ext>
              </a:extLst>
            </p:cNvPr>
            <p:cNvSpPr/>
            <p:nvPr/>
          </p:nvSpPr>
          <p:spPr>
            <a:xfrm>
              <a:off x="467999" y="2276814"/>
              <a:ext cx="1440000" cy="36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（事業用途）</a:t>
              </a:r>
              <a:endPara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A0910ABD-D570-B9E8-7674-5119FA528CBE}"/>
              </a:ext>
            </a:extLst>
          </p:cNvPr>
          <p:cNvGrpSpPr/>
          <p:nvPr/>
        </p:nvGrpSpPr>
        <p:grpSpPr>
          <a:xfrm>
            <a:off x="4737512" y="3971787"/>
            <a:ext cx="1440000" cy="533320"/>
            <a:chOff x="467999" y="2103494"/>
            <a:chExt cx="1440000" cy="533320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3034D349-326F-FFC5-7AAD-71486A5FAF05}"/>
                </a:ext>
              </a:extLst>
            </p:cNvPr>
            <p:cNvSpPr/>
            <p:nvPr/>
          </p:nvSpPr>
          <p:spPr>
            <a:xfrm>
              <a:off x="467999" y="2103494"/>
              <a:ext cx="144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マリーナ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82E5D975-9558-A1AC-FCC0-C22D02268B73}"/>
                </a:ext>
              </a:extLst>
            </p:cNvPr>
            <p:cNvSpPr/>
            <p:nvPr/>
          </p:nvSpPr>
          <p:spPr>
            <a:xfrm>
              <a:off x="467999" y="2276814"/>
              <a:ext cx="1440000" cy="36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（事業用途）</a:t>
              </a:r>
              <a:endPara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08287046-07D7-D4F2-4279-4463B903156D}"/>
              </a:ext>
            </a:extLst>
          </p:cNvPr>
          <p:cNvGrpSpPr/>
          <p:nvPr/>
        </p:nvGrpSpPr>
        <p:grpSpPr>
          <a:xfrm>
            <a:off x="4737512" y="4759561"/>
            <a:ext cx="1440000" cy="533320"/>
            <a:chOff x="467999" y="2103494"/>
            <a:chExt cx="1440000" cy="533320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95974B21-2C54-FA95-AF68-50D58908A5EC}"/>
                </a:ext>
              </a:extLst>
            </p:cNvPr>
            <p:cNvSpPr/>
            <p:nvPr/>
          </p:nvSpPr>
          <p:spPr>
            <a:xfrm>
              <a:off x="467999" y="2103494"/>
              <a:ext cx="144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パーク１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0DEBD79B-1E19-16D1-7FCB-CDC210201D0A}"/>
                </a:ext>
              </a:extLst>
            </p:cNvPr>
            <p:cNvSpPr/>
            <p:nvPr/>
          </p:nvSpPr>
          <p:spPr>
            <a:xfrm>
              <a:off x="467999" y="2276814"/>
              <a:ext cx="1440000" cy="36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（事業用途）</a:t>
              </a:r>
              <a:endPara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3E880784-178A-E4AC-07AA-021E272AE9B6}"/>
              </a:ext>
            </a:extLst>
          </p:cNvPr>
          <p:cNvGrpSpPr/>
          <p:nvPr/>
        </p:nvGrpSpPr>
        <p:grpSpPr>
          <a:xfrm>
            <a:off x="4737512" y="5445601"/>
            <a:ext cx="1440000" cy="533320"/>
            <a:chOff x="467999" y="2103494"/>
            <a:chExt cx="1440000" cy="533320"/>
          </a:xfrm>
        </p:grpSpPr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0AB7B35A-2FC9-5C7B-B6AD-AF0CF8808CEF}"/>
                </a:ext>
              </a:extLst>
            </p:cNvPr>
            <p:cNvSpPr/>
            <p:nvPr/>
          </p:nvSpPr>
          <p:spPr>
            <a:xfrm>
              <a:off x="467999" y="2103494"/>
              <a:ext cx="144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パーク２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F6B87FFF-F983-C034-5AA6-642786AE4E7B}"/>
                </a:ext>
              </a:extLst>
            </p:cNvPr>
            <p:cNvSpPr/>
            <p:nvPr/>
          </p:nvSpPr>
          <p:spPr>
            <a:xfrm>
              <a:off x="467999" y="2276814"/>
              <a:ext cx="1440000" cy="36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（事業用途）</a:t>
              </a:r>
              <a:endParaRPr kumimoji="1" lang="en-US" altLang="ja-JP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E168454-1531-FE1B-B051-C23E8281D5EE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2296633" y="2495227"/>
            <a:ext cx="2440879" cy="53332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99F50315-C9B0-9A39-2916-C28EEFFF1274}"/>
              </a:ext>
            </a:extLst>
          </p:cNvPr>
          <p:cNvCxnSpPr>
            <a:cxnSpLocks/>
            <a:stCxn id="39" idx="1"/>
          </p:cNvCxnSpPr>
          <p:nvPr/>
        </p:nvCxnSpPr>
        <p:spPr>
          <a:xfrm flipH="1" flipV="1">
            <a:off x="2196548" y="4301639"/>
            <a:ext cx="2540964" cy="2346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F23D18E6-98E4-14A2-8814-E87CC7BD4476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2966484" y="4749733"/>
            <a:ext cx="1771028" cy="36314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AADBF725-3B97-F281-F389-D5B8CC6499AE}"/>
              </a:ext>
            </a:extLst>
          </p:cNvPr>
          <p:cNvCxnSpPr>
            <a:cxnSpLocks/>
            <a:stCxn id="60" idx="1"/>
          </p:cNvCxnSpPr>
          <p:nvPr/>
        </p:nvCxnSpPr>
        <p:spPr>
          <a:xfrm flipH="1" flipV="1">
            <a:off x="2196548" y="5177507"/>
            <a:ext cx="2540964" cy="621414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テキスト プレースホルダー 4">
            <a:extLst>
              <a:ext uri="{FF2B5EF4-FFF2-40B4-BE49-F238E27FC236}">
                <a16:creationId xmlns:a16="http://schemas.microsoft.com/office/drawing/2014/main" id="{2C96FA29-4DC0-DAF8-7E06-3C077536FBB9}"/>
              </a:ext>
            </a:extLst>
          </p:cNvPr>
          <p:cNvSpPr txBox="1">
            <a:spLocks/>
          </p:cNvSpPr>
          <p:nvPr/>
        </p:nvSpPr>
        <p:spPr>
          <a:xfrm>
            <a:off x="5524494" y="6408848"/>
            <a:ext cx="3151505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ja-JP" altLang="en-US" sz="7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3152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440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1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出典：伊万里市・佐賀県提供の知図データ及び国土地理院の航空写真をもとに作成</a:t>
            </a: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44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0CD79-5B20-BC96-A70A-487FEF0F1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3">
            <a:extLst>
              <a:ext uri="{FF2B5EF4-FFF2-40B4-BE49-F238E27FC236}">
                <a16:creationId xmlns:a16="http://schemas.microsoft.com/office/drawing/2014/main" id="{F3A9C43C-90B8-3BA8-75E5-8E4A9C6BB2DE}"/>
              </a:ext>
            </a:extLst>
          </p:cNvPr>
          <p:cNvSpPr txBox="1">
            <a:spLocks/>
          </p:cNvSpPr>
          <p:nvPr/>
        </p:nvSpPr>
        <p:spPr>
          <a:xfrm>
            <a:off x="112581" y="88602"/>
            <a:ext cx="8208000" cy="51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（２）利活用事業の実施イメージ図（イマリンビーチ）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6B4F06-94F2-7A9B-3931-351AB11F801A}"/>
              </a:ext>
            </a:extLst>
          </p:cNvPr>
          <p:cNvSpPr txBox="1"/>
          <p:nvPr/>
        </p:nvSpPr>
        <p:spPr>
          <a:xfrm>
            <a:off x="112581" y="714654"/>
            <a:ext cx="4293907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kumimoji="1" lang="en-US" altLang="ja-JP" sz="1200" dirty="0"/>
              <a:t>【</a:t>
            </a:r>
            <a:r>
              <a:rPr kumimoji="1" lang="ja-JP" altLang="en-US" sz="1200" dirty="0"/>
              <a:t>記載要領</a:t>
            </a:r>
            <a:r>
              <a:rPr kumimoji="1" lang="en-US" altLang="ja-JP" sz="1200" dirty="0"/>
              <a:t>】</a:t>
            </a:r>
          </a:p>
          <a:p>
            <a:pPr algn="l"/>
            <a:r>
              <a:rPr kumimoji="1" lang="ja-JP" altLang="en-US" sz="1200" b="0" dirty="0">
                <a:solidFill>
                  <a:schemeClr val="tx1"/>
                </a:solidFill>
              </a:rPr>
              <a:t>対象エリアの具体的な利活用イメージ（ゾーニングや施設配置等）について、現時点での想定イメージを可能な範囲でご記載ください。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1AE1DCA9-8CA4-AFA1-781A-561E602722F6}"/>
              </a:ext>
            </a:extLst>
          </p:cNvPr>
          <p:cNvGrpSpPr/>
          <p:nvPr/>
        </p:nvGrpSpPr>
        <p:grpSpPr>
          <a:xfrm>
            <a:off x="1108038" y="1326851"/>
            <a:ext cx="6927923" cy="5076889"/>
            <a:chOff x="1108038" y="1326851"/>
            <a:chExt cx="6927923" cy="5076889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25477A1-E622-2507-71A0-D1A9A0195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924" t="7752" r="3234" b="7564"/>
            <a:stretch>
              <a:fillRect/>
            </a:stretch>
          </p:blipFill>
          <p:spPr>
            <a:xfrm>
              <a:off x="1266776" y="1326851"/>
              <a:ext cx="6769185" cy="5076889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59C86E5-F444-D4F5-D6E9-6CDD012A313A}"/>
                </a:ext>
              </a:extLst>
            </p:cNvPr>
            <p:cNvSpPr/>
            <p:nvPr/>
          </p:nvSpPr>
          <p:spPr>
            <a:xfrm>
              <a:off x="6999582" y="6143988"/>
              <a:ext cx="356739" cy="3040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7D16416-9FE7-33BC-8D3C-7087E0BA3188}"/>
                </a:ext>
              </a:extLst>
            </p:cNvPr>
            <p:cNvSpPr txBox="1"/>
            <p:nvPr/>
          </p:nvSpPr>
          <p:spPr>
            <a:xfrm>
              <a:off x="6798322" y="6006505"/>
              <a:ext cx="775438" cy="8950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kumimoji="1" lang="en-US" altLang="ja-JP" sz="1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30m</a:t>
              </a:r>
              <a:endParaRPr kumimoji="1" lang="ja-JP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CBE7698D-843B-A878-1026-0D3939131C0A}"/>
                </a:ext>
              </a:extLst>
            </p:cNvPr>
            <p:cNvSpPr/>
            <p:nvPr/>
          </p:nvSpPr>
          <p:spPr>
            <a:xfrm>
              <a:off x="7014223" y="5572527"/>
              <a:ext cx="310493" cy="310493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AB17B512-CB00-2D1D-6D85-55DCF4F24541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 flipV="1">
              <a:off x="7169470" y="5572527"/>
              <a:ext cx="1" cy="123437"/>
            </a:xfrm>
            <a:prstGeom prst="line">
              <a:avLst/>
            </a:prstGeom>
            <a:ln w="28575" cap="sq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000133E-69C2-6D1C-1AF3-27EB61069DFF}"/>
                </a:ext>
              </a:extLst>
            </p:cNvPr>
            <p:cNvSpPr txBox="1"/>
            <p:nvPr/>
          </p:nvSpPr>
          <p:spPr>
            <a:xfrm>
              <a:off x="6781750" y="5445287"/>
              <a:ext cx="775438" cy="8950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kumimoji="1" lang="en-US" altLang="ja-JP" sz="1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N</a:t>
              </a:r>
              <a:endParaRPr kumimoji="1" lang="ja-JP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3A480CA-513E-9E55-7CD1-B37A9EA33B62}"/>
                </a:ext>
              </a:extLst>
            </p:cNvPr>
            <p:cNvSpPr txBox="1"/>
            <p:nvPr/>
          </p:nvSpPr>
          <p:spPr>
            <a:xfrm>
              <a:off x="1322271" y="1352381"/>
              <a:ext cx="1152000" cy="30219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fontAlgn="base"/>
              <a:r>
                <a:rPr lang="ja-JP" altLang="en-US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イマリンビーチ</a:t>
              </a:r>
              <a:r>
                <a:rPr lang="ja-JP" altLang="en-US" sz="1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平面図</a:t>
              </a:r>
              <a:endParaRPr lang="en-US" altLang="ja-JP" sz="1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C7D613B0-6A2E-8687-22EF-0D0A209575C2}"/>
                </a:ext>
              </a:extLst>
            </p:cNvPr>
            <p:cNvSpPr/>
            <p:nvPr/>
          </p:nvSpPr>
          <p:spPr>
            <a:xfrm>
              <a:off x="5337773" y="4254769"/>
              <a:ext cx="448309" cy="211723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B</a:t>
              </a:r>
              <a:r>
                <a:rPr lang="ja-JP" altLang="en-US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棟</a:t>
              </a:r>
            </a:p>
          </p:txBody>
        </p:sp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DB03DA06-77AF-817C-14DE-8AA21C24339D}"/>
                </a:ext>
              </a:extLst>
            </p:cNvPr>
            <p:cNvSpPr/>
            <p:nvPr/>
          </p:nvSpPr>
          <p:spPr>
            <a:xfrm>
              <a:off x="3225751" y="2858306"/>
              <a:ext cx="724191" cy="211723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ja-JP" altLang="en-US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駐車場</a:t>
              </a:r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9AB1B6B8-727B-6A28-8709-FF862A722ACD}"/>
                </a:ext>
              </a:extLst>
            </p:cNvPr>
            <p:cNvSpPr/>
            <p:nvPr/>
          </p:nvSpPr>
          <p:spPr>
            <a:xfrm>
              <a:off x="3191623" y="3296138"/>
              <a:ext cx="448309" cy="211723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A</a:t>
              </a:r>
              <a:r>
                <a:rPr lang="ja-JP" altLang="en-US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棟</a:t>
              </a:r>
            </a:p>
          </p:txBody>
        </p:sp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92623BCE-87C8-3029-14B8-7E0E55AF426E}"/>
                </a:ext>
              </a:extLst>
            </p:cNvPr>
            <p:cNvSpPr/>
            <p:nvPr/>
          </p:nvSpPr>
          <p:spPr>
            <a:xfrm>
              <a:off x="5587435" y="4360630"/>
              <a:ext cx="902501" cy="211723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ja-JP" altLang="en-US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駐車場</a:t>
              </a:r>
            </a:p>
          </p:txBody>
        </p:sp>
        <p:sp>
          <p:nvSpPr>
            <p:cNvPr id="22" name="フリーフォーム: 図形 21">
              <a:extLst>
                <a:ext uri="{FF2B5EF4-FFF2-40B4-BE49-F238E27FC236}">
                  <a16:creationId xmlns:a16="http://schemas.microsoft.com/office/drawing/2014/main" id="{A449ED3A-7584-7FA4-7145-BFE110CDDF23}"/>
                </a:ext>
              </a:extLst>
            </p:cNvPr>
            <p:cNvSpPr/>
            <p:nvPr/>
          </p:nvSpPr>
          <p:spPr>
            <a:xfrm>
              <a:off x="2099532" y="1808089"/>
              <a:ext cx="5052774" cy="4237548"/>
            </a:xfrm>
            <a:custGeom>
              <a:avLst/>
              <a:gdLst>
                <a:gd name="connsiteX0" fmla="*/ 985962 w 4977517"/>
                <a:gd name="connsiteY0" fmla="*/ 0 h 4174435"/>
                <a:gd name="connsiteX1" fmla="*/ 1741336 w 4977517"/>
                <a:gd name="connsiteY1" fmla="*/ 357809 h 4174435"/>
                <a:gd name="connsiteX2" fmla="*/ 1701580 w 4977517"/>
                <a:gd name="connsiteY2" fmla="*/ 532738 h 4174435"/>
                <a:gd name="connsiteX3" fmla="*/ 1677726 w 4977517"/>
                <a:gd name="connsiteY3" fmla="*/ 755374 h 4174435"/>
                <a:gd name="connsiteX4" fmla="*/ 1685677 w 4977517"/>
                <a:gd name="connsiteY4" fmla="*/ 922352 h 4174435"/>
                <a:gd name="connsiteX5" fmla="*/ 1757239 w 4977517"/>
                <a:gd name="connsiteY5" fmla="*/ 1272209 h 4174435"/>
                <a:gd name="connsiteX6" fmla="*/ 1812898 w 4977517"/>
                <a:gd name="connsiteY6" fmla="*/ 1439186 h 4174435"/>
                <a:gd name="connsiteX7" fmla="*/ 1900362 w 4977517"/>
                <a:gd name="connsiteY7" fmla="*/ 1614115 h 4174435"/>
                <a:gd name="connsiteX8" fmla="*/ 2027583 w 4977517"/>
                <a:gd name="connsiteY8" fmla="*/ 1781092 h 4174435"/>
                <a:gd name="connsiteX9" fmla="*/ 2202512 w 4977517"/>
                <a:gd name="connsiteY9" fmla="*/ 1940119 h 4174435"/>
                <a:gd name="connsiteX10" fmla="*/ 2401294 w 4977517"/>
                <a:gd name="connsiteY10" fmla="*/ 2051437 h 4174435"/>
                <a:gd name="connsiteX11" fmla="*/ 2663687 w 4977517"/>
                <a:gd name="connsiteY11" fmla="*/ 2154804 h 4174435"/>
                <a:gd name="connsiteX12" fmla="*/ 2822714 w 4977517"/>
                <a:gd name="connsiteY12" fmla="*/ 2170706 h 4174435"/>
                <a:gd name="connsiteX13" fmla="*/ 3053301 w 4977517"/>
                <a:gd name="connsiteY13" fmla="*/ 2186609 h 4174435"/>
                <a:gd name="connsiteX14" fmla="*/ 3427013 w 4977517"/>
                <a:gd name="connsiteY14" fmla="*/ 2154804 h 4174435"/>
                <a:gd name="connsiteX15" fmla="*/ 3697357 w 4977517"/>
                <a:gd name="connsiteY15" fmla="*/ 2186609 h 4174435"/>
                <a:gd name="connsiteX16" fmla="*/ 3896140 w 4977517"/>
                <a:gd name="connsiteY16" fmla="*/ 2250219 h 4174435"/>
                <a:gd name="connsiteX17" fmla="*/ 4055166 w 4977517"/>
                <a:gd name="connsiteY17" fmla="*/ 2353586 h 4174435"/>
                <a:gd name="connsiteX18" fmla="*/ 4253948 w 4977517"/>
                <a:gd name="connsiteY18" fmla="*/ 2608028 h 4174435"/>
                <a:gd name="connsiteX19" fmla="*/ 4468634 w 4977517"/>
                <a:gd name="connsiteY19" fmla="*/ 2918129 h 4174435"/>
                <a:gd name="connsiteX20" fmla="*/ 4627660 w 4977517"/>
                <a:gd name="connsiteY20" fmla="*/ 3061252 h 4174435"/>
                <a:gd name="connsiteX21" fmla="*/ 4794637 w 4977517"/>
                <a:gd name="connsiteY21" fmla="*/ 3180522 h 4174435"/>
                <a:gd name="connsiteX22" fmla="*/ 4921858 w 4977517"/>
                <a:gd name="connsiteY22" fmla="*/ 3307743 h 4174435"/>
                <a:gd name="connsiteX23" fmla="*/ 4977517 w 4977517"/>
                <a:gd name="connsiteY23" fmla="*/ 3395207 h 4174435"/>
                <a:gd name="connsiteX24" fmla="*/ 4579952 w 4977517"/>
                <a:gd name="connsiteY24" fmla="*/ 3737113 h 4174435"/>
                <a:gd name="connsiteX25" fmla="*/ 3864334 w 4977517"/>
                <a:gd name="connsiteY25" fmla="*/ 4174435 h 4174435"/>
                <a:gd name="connsiteX26" fmla="*/ 3880237 w 4977517"/>
                <a:gd name="connsiteY26" fmla="*/ 3951799 h 4174435"/>
                <a:gd name="connsiteX27" fmla="*/ 3832529 w 4977517"/>
                <a:gd name="connsiteY27" fmla="*/ 3792772 h 4174435"/>
                <a:gd name="connsiteX28" fmla="*/ 3689406 w 4977517"/>
                <a:gd name="connsiteY28" fmla="*/ 3562185 h 4174435"/>
                <a:gd name="connsiteX29" fmla="*/ 3498574 w 4977517"/>
                <a:gd name="connsiteY29" fmla="*/ 3315694 h 4174435"/>
                <a:gd name="connsiteX30" fmla="*/ 3291840 w 4977517"/>
                <a:gd name="connsiteY30" fmla="*/ 3132814 h 4174435"/>
                <a:gd name="connsiteX31" fmla="*/ 2965837 w 4977517"/>
                <a:gd name="connsiteY31" fmla="*/ 2981739 h 4174435"/>
                <a:gd name="connsiteX32" fmla="*/ 2393343 w 4977517"/>
                <a:gd name="connsiteY32" fmla="*/ 2759103 h 4174435"/>
                <a:gd name="connsiteX33" fmla="*/ 1725434 w 4977517"/>
                <a:gd name="connsiteY33" fmla="*/ 2409246 h 4174435"/>
                <a:gd name="connsiteX34" fmla="*/ 755374 w 4977517"/>
                <a:gd name="connsiteY34" fmla="*/ 2019632 h 4174435"/>
                <a:gd name="connsiteX35" fmla="*/ 151075 w 4977517"/>
                <a:gd name="connsiteY35" fmla="*/ 1900362 h 4174435"/>
                <a:gd name="connsiteX36" fmla="*/ 0 w 4977517"/>
                <a:gd name="connsiteY36" fmla="*/ 1749287 h 4174435"/>
                <a:gd name="connsiteX37" fmla="*/ 143124 w 4977517"/>
                <a:gd name="connsiteY37" fmla="*/ 1717482 h 4174435"/>
                <a:gd name="connsiteX38" fmla="*/ 254442 w 4977517"/>
                <a:gd name="connsiteY38" fmla="*/ 1574359 h 4174435"/>
                <a:gd name="connsiteX39" fmla="*/ 294199 w 4977517"/>
                <a:gd name="connsiteY39" fmla="*/ 1518699 h 4174435"/>
                <a:gd name="connsiteX40" fmla="*/ 397566 w 4977517"/>
                <a:gd name="connsiteY40" fmla="*/ 1343771 h 4174435"/>
                <a:gd name="connsiteX41" fmla="*/ 548640 w 4977517"/>
                <a:gd name="connsiteY41" fmla="*/ 1192696 h 4174435"/>
                <a:gd name="connsiteX42" fmla="*/ 771277 w 4977517"/>
                <a:gd name="connsiteY42" fmla="*/ 842839 h 4174435"/>
                <a:gd name="connsiteX43" fmla="*/ 914400 w 4977517"/>
                <a:gd name="connsiteY43" fmla="*/ 500932 h 4174435"/>
                <a:gd name="connsiteX44" fmla="*/ 970060 w 4977517"/>
                <a:gd name="connsiteY44" fmla="*/ 262393 h 4174435"/>
                <a:gd name="connsiteX45" fmla="*/ 985962 w 4977517"/>
                <a:gd name="connsiteY45" fmla="*/ 0 h 417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977517" h="4174435">
                  <a:moveTo>
                    <a:pt x="985962" y="0"/>
                  </a:moveTo>
                  <a:lnTo>
                    <a:pt x="1741336" y="357809"/>
                  </a:lnTo>
                  <a:lnTo>
                    <a:pt x="1701580" y="532738"/>
                  </a:lnTo>
                  <a:lnTo>
                    <a:pt x="1677726" y="755374"/>
                  </a:lnTo>
                  <a:lnTo>
                    <a:pt x="1685677" y="922352"/>
                  </a:lnTo>
                  <a:lnTo>
                    <a:pt x="1757239" y="1272209"/>
                  </a:lnTo>
                  <a:lnTo>
                    <a:pt x="1812898" y="1439186"/>
                  </a:lnTo>
                  <a:lnTo>
                    <a:pt x="1900362" y="1614115"/>
                  </a:lnTo>
                  <a:lnTo>
                    <a:pt x="2027583" y="1781092"/>
                  </a:lnTo>
                  <a:lnTo>
                    <a:pt x="2202512" y="1940119"/>
                  </a:lnTo>
                  <a:lnTo>
                    <a:pt x="2401294" y="2051437"/>
                  </a:lnTo>
                  <a:lnTo>
                    <a:pt x="2663687" y="2154804"/>
                  </a:lnTo>
                  <a:lnTo>
                    <a:pt x="2822714" y="2170706"/>
                  </a:lnTo>
                  <a:lnTo>
                    <a:pt x="3053301" y="2186609"/>
                  </a:lnTo>
                  <a:lnTo>
                    <a:pt x="3427013" y="2154804"/>
                  </a:lnTo>
                  <a:lnTo>
                    <a:pt x="3697357" y="2186609"/>
                  </a:lnTo>
                  <a:lnTo>
                    <a:pt x="3896140" y="2250219"/>
                  </a:lnTo>
                  <a:lnTo>
                    <a:pt x="4055166" y="2353586"/>
                  </a:lnTo>
                  <a:lnTo>
                    <a:pt x="4253948" y="2608028"/>
                  </a:lnTo>
                  <a:lnTo>
                    <a:pt x="4468634" y="2918129"/>
                  </a:lnTo>
                  <a:lnTo>
                    <a:pt x="4627660" y="3061252"/>
                  </a:lnTo>
                  <a:lnTo>
                    <a:pt x="4794637" y="3180522"/>
                  </a:lnTo>
                  <a:lnTo>
                    <a:pt x="4921858" y="3307743"/>
                  </a:lnTo>
                  <a:lnTo>
                    <a:pt x="4977517" y="3395207"/>
                  </a:lnTo>
                  <a:lnTo>
                    <a:pt x="4579952" y="3737113"/>
                  </a:lnTo>
                  <a:lnTo>
                    <a:pt x="3864334" y="4174435"/>
                  </a:lnTo>
                  <a:lnTo>
                    <a:pt x="3880237" y="3951799"/>
                  </a:lnTo>
                  <a:lnTo>
                    <a:pt x="3832529" y="3792772"/>
                  </a:lnTo>
                  <a:lnTo>
                    <a:pt x="3689406" y="3562185"/>
                  </a:lnTo>
                  <a:lnTo>
                    <a:pt x="3498574" y="3315694"/>
                  </a:lnTo>
                  <a:lnTo>
                    <a:pt x="3291840" y="3132814"/>
                  </a:lnTo>
                  <a:lnTo>
                    <a:pt x="2965837" y="2981739"/>
                  </a:lnTo>
                  <a:lnTo>
                    <a:pt x="2393343" y="2759103"/>
                  </a:lnTo>
                  <a:lnTo>
                    <a:pt x="1725434" y="2409246"/>
                  </a:lnTo>
                  <a:lnTo>
                    <a:pt x="755374" y="2019632"/>
                  </a:lnTo>
                  <a:lnTo>
                    <a:pt x="151075" y="1900362"/>
                  </a:lnTo>
                  <a:lnTo>
                    <a:pt x="0" y="1749287"/>
                  </a:lnTo>
                  <a:lnTo>
                    <a:pt x="143124" y="1717482"/>
                  </a:lnTo>
                  <a:lnTo>
                    <a:pt x="254442" y="1574359"/>
                  </a:lnTo>
                  <a:lnTo>
                    <a:pt x="294199" y="1518699"/>
                  </a:lnTo>
                  <a:lnTo>
                    <a:pt x="397566" y="1343771"/>
                  </a:lnTo>
                  <a:lnTo>
                    <a:pt x="548640" y="1192696"/>
                  </a:lnTo>
                  <a:lnTo>
                    <a:pt x="771277" y="842839"/>
                  </a:lnTo>
                  <a:lnTo>
                    <a:pt x="914400" y="500932"/>
                  </a:lnTo>
                  <a:lnTo>
                    <a:pt x="970060" y="262393"/>
                  </a:lnTo>
                  <a:lnTo>
                    <a:pt x="985962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四角形: 角を丸くする 22">
              <a:extLst>
                <a:ext uri="{FF2B5EF4-FFF2-40B4-BE49-F238E27FC236}">
                  <a16:creationId xmlns:a16="http://schemas.microsoft.com/office/drawing/2014/main" id="{C63120EB-F824-FD64-71F4-3E493E89E569}"/>
                </a:ext>
              </a:extLst>
            </p:cNvPr>
            <p:cNvSpPr/>
            <p:nvPr/>
          </p:nvSpPr>
          <p:spPr>
            <a:xfrm>
              <a:off x="1108038" y="3596694"/>
              <a:ext cx="902501" cy="211723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ja-JP" altLang="en-US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道切島</a:t>
              </a:r>
            </a:p>
          </p:txBody>
        </p:sp>
      </p:grpSp>
      <p:sp>
        <p:nvSpPr>
          <p:cNvPr id="25" name="スライド番号プレースホルダー 9">
            <a:extLst>
              <a:ext uri="{FF2B5EF4-FFF2-40B4-BE49-F238E27FC236}">
                <a16:creationId xmlns:a16="http://schemas.microsoft.com/office/drawing/2014/main" id="{39E2C50D-FD7E-151A-56C2-55CE59B0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5393" y="6521678"/>
            <a:ext cx="110608" cy="107722"/>
          </a:xfrm>
        </p:spPr>
        <p:txBody>
          <a:bodyPr/>
          <a:lstStyle/>
          <a:p>
            <a:fld id="{0C6D45E5-3FD6-44CB-A2CF-171446A8CBD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テキスト プレースホルダー 4">
            <a:extLst>
              <a:ext uri="{FF2B5EF4-FFF2-40B4-BE49-F238E27FC236}">
                <a16:creationId xmlns:a16="http://schemas.microsoft.com/office/drawing/2014/main" id="{161878C8-833C-017B-F5CE-ADE1C3DB2E25}"/>
              </a:ext>
            </a:extLst>
          </p:cNvPr>
          <p:cNvSpPr txBox="1">
            <a:spLocks/>
          </p:cNvSpPr>
          <p:nvPr/>
        </p:nvSpPr>
        <p:spPr>
          <a:xfrm>
            <a:off x="5527701" y="6408848"/>
            <a:ext cx="314829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ja-JP" altLang="en-US" sz="7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3152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440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1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出典：伊万里市・佐賀県提供の地図データ及び国土地理院の航空写真をもとに作成</a:t>
            </a: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テキスト プレースホルダー 4">
            <a:extLst>
              <a:ext uri="{FF2B5EF4-FFF2-40B4-BE49-F238E27FC236}">
                <a16:creationId xmlns:a16="http://schemas.microsoft.com/office/drawing/2014/main" id="{C7A6EFBC-21F0-49AF-066B-0EAE82947E47}"/>
              </a:ext>
            </a:extLst>
          </p:cNvPr>
          <p:cNvSpPr txBox="1">
            <a:spLocks/>
          </p:cNvSpPr>
          <p:nvPr/>
        </p:nvSpPr>
        <p:spPr>
          <a:xfrm>
            <a:off x="112580" y="6408848"/>
            <a:ext cx="4453143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ja-JP" altLang="en-US" sz="7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3152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440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1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*</a:t>
            </a:r>
            <a:r>
              <a:rPr kumimoji="1" lang="ja-JP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地図データは、測量調査に基づく地図データではないため、現地の概ねの状況を把握するための参考図としてご参照ください。</a:t>
            </a: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250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B7D77-0574-C06D-FF98-C9CEAF8D8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DAB3F8D-C751-BF01-4AD6-15D4A714CB9E}"/>
              </a:ext>
            </a:extLst>
          </p:cNvPr>
          <p:cNvSpPr txBox="1">
            <a:spLocks/>
          </p:cNvSpPr>
          <p:nvPr/>
        </p:nvSpPr>
        <p:spPr>
          <a:xfrm>
            <a:off x="112581" y="88602"/>
            <a:ext cx="8208000" cy="51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（２）利活用事業の実施イメージ図（福田マリーナ）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63F86A-329C-5A96-CBB9-96A5C3CA89A1}"/>
              </a:ext>
            </a:extLst>
          </p:cNvPr>
          <p:cNvSpPr txBox="1"/>
          <p:nvPr/>
        </p:nvSpPr>
        <p:spPr>
          <a:xfrm>
            <a:off x="112581" y="714654"/>
            <a:ext cx="4293907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kumimoji="1" lang="en-US" altLang="ja-JP" sz="1200" dirty="0"/>
              <a:t>【</a:t>
            </a:r>
            <a:r>
              <a:rPr kumimoji="1" lang="ja-JP" altLang="en-US" sz="1200" dirty="0"/>
              <a:t>記載要領</a:t>
            </a:r>
            <a:r>
              <a:rPr kumimoji="1" lang="en-US" altLang="ja-JP" sz="1200" dirty="0"/>
              <a:t>】</a:t>
            </a:r>
          </a:p>
          <a:p>
            <a:pPr algn="l"/>
            <a:r>
              <a:rPr kumimoji="1" lang="ja-JP" altLang="en-US" sz="1200" b="0" dirty="0">
                <a:solidFill>
                  <a:schemeClr val="tx1"/>
                </a:solidFill>
              </a:rPr>
              <a:t>対象エリアの具体的な利活用イメージ（ゾーニングや施設配置等）について、現時点での想定イメージを可能な範囲でご記載ください。</a:t>
            </a: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D92AB7A1-04CC-84B1-32E2-EB295D4A45B2}"/>
              </a:ext>
            </a:extLst>
          </p:cNvPr>
          <p:cNvGrpSpPr/>
          <p:nvPr/>
        </p:nvGrpSpPr>
        <p:grpSpPr>
          <a:xfrm>
            <a:off x="1108800" y="1326851"/>
            <a:ext cx="6926400" cy="5076000"/>
            <a:chOff x="1108800" y="1326851"/>
            <a:chExt cx="6926400" cy="5076000"/>
          </a:xfrm>
        </p:grpSpPr>
        <p:pic>
          <p:nvPicPr>
            <p:cNvPr id="7" name="図 6" descr="爬虫類, 動物 が含まれている画像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4F38F5C3-DB6F-3F08-84FB-1DA1A8F2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785" t="9531" r="14822"/>
            <a:stretch>
              <a:fillRect/>
            </a:stretch>
          </p:blipFill>
          <p:spPr>
            <a:xfrm>
              <a:off x="1108800" y="1326851"/>
              <a:ext cx="6926400" cy="5029854"/>
            </a:xfrm>
            <a:prstGeom prst="rect">
              <a:avLst/>
            </a:prstGeom>
          </p:spPr>
        </p:pic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110F757A-6B2A-6262-C103-850187F3B007}"/>
                </a:ext>
              </a:extLst>
            </p:cNvPr>
            <p:cNvSpPr/>
            <p:nvPr/>
          </p:nvSpPr>
          <p:spPr>
            <a:xfrm>
              <a:off x="2216659" y="2259849"/>
              <a:ext cx="3013985" cy="2047901"/>
            </a:xfrm>
            <a:custGeom>
              <a:avLst/>
              <a:gdLst>
                <a:gd name="connsiteX0" fmla="*/ 2384172 w 5570547"/>
                <a:gd name="connsiteY0" fmla="*/ 3915652 h 3915652"/>
                <a:gd name="connsiteX1" fmla="*/ 1632456 w 5570547"/>
                <a:gd name="connsiteY1" fmla="*/ 3079789 h 3915652"/>
                <a:gd name="connsiteX2" fmla="*/ 555372 w 5570547"/>
                <a:gd name="connsiteY2" fmla="*/ 2002705 h 3915652"/>
                <a:gd name="connsiteX3" fmla="*/ 0 w 5570547"/>
                <a:gd name="connsiteY3" fmla="*/ 1475382 h 3915652"/>
                <a:gd name="connsiteX4" fmla="*/ 129026 w 5570547"/>
                <a:gd name="connsiteY4" fmla="*/ 1391235 h 3915652"/>
                <a:gd name="connsiteX5" fmla="*/ 1991484 w 5570547"/>
                <a:gd name="connsiteY5" fmla="*/ 1755873 h 3915652"/>
                <a:gd name="connsiteX6" fmla="*/ 2625394 w 5570547"/>
                <a:gd name="connsiteY6" fmla="*/ 2440270 h 3915652"/>
                <a:gd name="connsiteX7" fmla="*/ 3786626 w 5570547"/>
                <a:gd name="connsiteY7" fmla="*/ 1279039 h 3915652"/>
                <a:gd name="connsiteX8" fmla="*/ 4471023 w 5570547"/>
                <a:gd name="connsiteY8" fmla="*/ 0 h 3915652"/>
                <a:gd name="connsiteX9" fmla="*/ 5570547 w 5570547"/>
                <a:gd name="connsiteY9" fmla="*/ 1065866 h 3915652"/>
                <a:gd name="connsiteX10" fmla="*/ 5273227 w 5570547"/>
                <a:gd name="connsiteY10" fmla="*/ 1385625 h 391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0547" h="3915652">
                  <a:moveTo>
                    <a:pt x="2384172" y="3915652"/>
                  </a:moveTo>
                  <a:lnTo>
                    <a:pt x="1632456" y="3079789"/>
                  </a:lnTo>
                  <a:lnTo>
                    <a:pt x="555372" y="2002705"/>
                  </a:lnTo>
                  <a:lnTo>
                    <a:pt x="0" y="1475382"/>
                  </a:lnTo>
                  <a:lnTo>
                    <a:pt x="129026" y="1391235"/>
                  </a:lnTo>
                  <a:lnTo>
                    <a:pt x="1991484" y="1755873"/>
                  </a:lnTo>
                  <a:lnTo>
                    <a:pt x="2625394" y="2440270"/>
                  </a:lnTo>
                  <a:lnTo>
                    <a:pt x="3786626" y="1279039"/>
                  </a:lnTo>
                  <a:lnTo>
                    <a:pt x="4471023" y="0"/>
                  </a:lnTo>
                  <a:lnTo>
                    <a:pt x="5570547" y="1065866"/>
                  </a:lnTo>
                  <a:lnTo>
                    <a:pt x="5273227" y="1385625"/>
                  </a:lnTo>
                </a:path>
              </a:pathLst>
            </a:custGeom>
            <a:noFill/>
            <a:ln w="9525">
              <a:solidFill>
                <a:srgbClr val="CAEDFB"/>
              </a:solidFill>
              <a:prstDash val="sysDash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702EF02-AADF-78AD-EF74-9826ACAB843A}"/>
                </a:ext>
              </a:extLst>
            </p:cNvPr>
            <p:cNvSpPr/>
            <p:nvPr/>
          </p:nvSpPr>
          <p:spPr>
            <a:xfrm>
              <a:off x="6974751" y="6091400"/>
              <a:ext cx="365024" cy="3006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FB5CFFA-D285-F2B4-A37D-17FC3BF5A152}"/>
                </a:ext>
              </a:extLst>
            </p:cNvPr>
            <p:cNvSpPr txBox="1"/>
            <p:nvPr/>
          </p:nvSpPr>
          <p:spPr>
            <a:xfrm>
              <a:off x="6768816" y="5955417"/>
              <a:ext cx="793448" cy="8853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kumimoji="1" lang="en-US" altLang="ja-JP" sz="1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30m</a:t>
              </a:r>
              <a:endParaRPr kumimoji="1" lang="ja-JP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1A1BC898-0A9C-6C4C-DA7C-8F10951E729B}"/>
                </a:ext>
              </a:extLst>
            </p:cNvPr>
            <p:cNvSpPr/>
            <p:nvPr/>
          </p:nvSpPr>
          <p:spPr>
            <a:xfrm>
              <a:off x="6989732" y="5526176"/>
              <a:ext cx="317704" cy="307103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345B3656-82DF-74C4-D252-3D9553FDD73F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 flipV="1">
              <a:off x="7148584" y="5526176"/>
              <a:ext cx="1" cy="122089"/>
            </a:xfrm>
            <a:prstGeom prst="line">
              <a:avLst/>
            </a:prstGeom>
            <a:ln w="28575" cap="sq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BB61E1F-34C4-DB08-1F69-BA2CFBEFBB3B}"/>
                </a:ext>
              </a:extLst>
            </p:cNvPr>
            <p:cNvSpPr txBox="1"/>
            <p:nvPr/>
          </p:nvSpPr>
          <p:spPr>
            <a:xfrm>
              <a:off x="6751860" y="5400326"/>
              <a:ext cx="793448" cy="8853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kumimoji="1" lang="en-US" altLang="ja-JP" sz="1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N</a:t>
              </a:r>
              <a:endParaRPr kumimoji="1" lang="ja-JP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604B6955-444F-1EB5-14C8-C5C3E1FDBF43}"/>
                </a:ext>
              </a:extLst>
            </p:cNvPr>
            <p:cNvSpPr txBox="1"/>
            <p:nvPr/>
          </p:nvSpPr>
          <p:spPr>
            <a:xfrm>
              <a:off x="1136659" y="1356961"/>
              <a:ext cx="1080000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fontAlgn="base"/>
              <a:r>
                <a:rPr lang="ja-JP" altLang="en-US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福田マリーナ</a:t>
              </a:r>
              <a:r>
                <a:rPr lang="ja-JP" altLang="en-US" sz="1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平面図</a:t>
              </a:r>
              <a:endParaRPr lang="en-US" altLang="ja-JP" sz="1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CFD94FAD-479A-67B8-4688-DD41C4F38C0D}"/>
                </a:ext>
              </a:extLst>
            </p:cNvPr>
            <p:cNvSpPr/>
            <p:nvPr/>
          </p:nvSpPr>
          <p:spPr>
            <a:xfrm>
              <a:off x="2086165" y="4778186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20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FED58500-26A5-BAE4-B9D9-82D7F5B1243E}"/>
                </a:ext>
              </a:extLst>
            </p:cNvPr>
            <p:cNvSpPr/>
            <p:nvPr/>
          </p:nvSpPr>
          <p:spPr>
            <a:xfrm>
              <a:off x="1637311" y="5013838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CE62C198-F03A-40BD-C57B-E607B50681BF}"/>
                </a:ext>
              </a:extLst>
            </p:cNvPr>
            <p:cNvSpPr/>
            <p:nvPr/>
          </p:nvSpPr>
          <p:spPr>
            <a:xfrm>
              <a:off x="3196826" y="4704025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30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" name="四角形: 角を丸くする 21">
              <a:extLst>
                <a:ext uri="{FF2B5EF4-FFF2-40B4-BE49-F238E27FC236}">
                  <a16:creationId xmlns:a16="http://schemas.microsoft.com/office/drawing/2014/main" id="{9E520AC1-29CB-A9D0-85AF-BACD1A497345}"/>
                </a:ext>
              </a:extLst>
            </p:cNvPr>
            <p:cNvSpPr/>
            <p:nvPr/>
          </p:nvSpPr>
          <p:spPr>
            <a:xfrm>
              <a:off x="3903090" y="5442240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30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四角形: 角を丸くする 22">
              <a:extLst>
                <a:ext uri="{FF2B5EF4-FFF2-40B4-BE49-F238E27FC236}">
                  <a16:creationId xmlns:a16="http://schemas.microsoft.com/office/drawing/2014/main" id="{AABE6F28-572F-4775-D225-2FE7140147BE}"/>
                </a:ext>
              </a:extLst>
            </p:cNvPr>
            <p:cNvSpPr/>
            <p:nvPr/>
          </p:nvSpPr>
          <p:spPr>
            <a:xfrm>
              <a:off x="4050770" y="5400326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20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B9E400E4-05CE-675F-3EA4-C8A569A110EF}"/>
                </a:ext>
              </a:extLst>
            </p:cNvPr>
            <p:cNvSpPr/>
            <p:nvPr/>
          </p:nvSpPr>
          <p:spPr>
            <a:xfrm>
              <a:off x="2648998" y="4198066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3EC470D6-3F67-AD21-8A9B-9998395CE042}"/>
                </a:ext>
              </a:extLst>
            </p:cNvPr>
            <p:cNvSpPr/>
            <p:nvPr/>
          </p:nvSpPr>
          <p:spPr>
            <a:xfrm>
              <a:off x="1985576" y="3754485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95C111EE-7DA8-CC0E-80B2-A94F00B99D52}"/>
                </a:ext>
              </a:extLst>
            </p:cNvPr>
            <p:cNvSpPr/>
            <p:nvPr/>
          </p:nvSpPr>
          <p:spPr>
            <a:xfrm>
              <a:off x="2198737" y="3732877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20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7D7F85B3-46A3-78DD-F85F-F412BCF2E552}"/>
                </a:ext>
              </a:extLst>
            </p:cNvPr>
            <p:cNvSpPr/>
            <p:nvPr/>
          </p:nvSpPr>
          <p:spPr>
            <a:xfrm>
              <a:off x="1154319" y="3190875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A215720D-4668-9DD5-4EE7-C715330007A0}"/>
                </a:ext>
              </a:extLst>
            </p:cNvPr>
            <p:cNvSpPr/>
            <p:nvPr/>
          </p:nvSpPr>
          <p:spPr>
            <a:xfrm>
              <a:off x="1394370" y="3041170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20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7EBDFB28-BBFF-B784-2B92-9BAC03294F61}"/>
                </a:ext>
              </a:extLst>
            </p:cNvPr>
            <p:cNvSpPr/>
            <p:nvPr/>
          </p:nvSpPr>
          <p:spPr>
            <a:xfrm>
              <a:off x="2198737" y="6091400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20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0" name="四角形: 角を丸くする 29">
              <a:extLst>
                <a:ext uri="{FF2B5EF4-FFF2-40B4-BE49-F238E27FC236}">
                  <a16:creationId xmlns:a16="http://schemas.microsoft.com/office/drawing/2014/main" id="{93A19781-0016-C9ED-9A9B-5F5DD0080E5B}"/>
                </a:ext>
              </a:extLst>
            </p:cNvPr>
            <p:cNvSpPr/>
            <p:nvPr/>
          </p:nvSpPr>
          <p:spPr>
            <a:xfrm>
              <a:off x="1706958" y="5912057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8C882025-A44B-9BC0-84C5-0315BAA716D2}"/>
                </a:ext>
              </a:extLst>
            </p:cNvPr>
            <p:cNvSpPr/>
            <p:nvPr/>
          </p:nvSpPr>
          <p:spPr>
            <a:xfrm>
              <a:off x="6671550" y="4468765"/>
              <a:ext cx="28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4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endParaRPr lang="ja-JP" altLang="en-US" sz="4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" name="四角形: 角を丸くする 31">
              <a:extLst>
                <a:ext uri="{FF2B5EF4-FFF2-40B4-BE49-F238E27FC236}">
                  <a16:creationId xmlns:a16="http://schemas.microsoft.com/office/drawing/2014/main" id="{12315A9D-70F0-C9E0-4172-7DAAF2697E71}"/>
                </a:ext>
              </a:extLst>
            </p:cNvPr>
            <p:cNvSpPr/>
            <p:nvPr/>
          </p:nvSpPr>
          <p:spPr>
            <a:xfrm>
              <a:off x="6751860" y="4371421"/>
              <a:ext cx="194532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5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  <a:endParaRPr lang="ja-JP" altLang="en-US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8F4EB48A-7A4F-51EC-00C0-62A144B9BE69}"/>
                </a:ext>
              </a:extLst>
            </p:cNvPr>
            <p:cNvSpPr/>
            <p:nvPr/>
          </p:nvSpPr>
          <p:spPr>
            <a:xfrm>
              <a:off x="5429754" y="3266664"/>
              <a:ext cx="923462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私有地）</a:t>
              </a:r>
              <a:endParaRPr lang="en-US" altLang="ja-JP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" name="フリーフォーム: 図形 33">
              <a:extLst>
                <a:ext uri="{FF2B5EF4-FFF2-40B4-BE49-F238E27FC236}">
                  <a16:creationId xmlns:a16="http://schemas.microsoft.com/office/drawing/2014/main" id="{BD5838FB-4422-066E-20C8-CD3200712622}"/>
                </a:ext>
              </a:extLst>
            </p:cNvPr>
            <p:cNvSpPr/>
            <p:nvPr/>
          </p:nvSpPr>
          <p:spPr>
            <a:xfrm>
              <a:off x="3339482" y="2828676"/>
              <a:ext cx="3567356" cy="3574175"/>
            </a:xfrm>
            <a:custGeom>
              <a:avLst/>
              <a:gdLst>
                <a:gd name="connsiteX0" fmla="*/ 2518611 w 6593305"/>
                <a:gd name="connsiteY0" fmla="*/ 6785810 h 6833937"/>
                <a:gd name="connsiteX1" fmla="*/ 2310063 w 6593305"/>
                <a:gd name="connsiteY1" fmla="*/ 6112042 h 6833937"/>
                <a:gd name="connsiteX2" fmla="*/ 2133600 w 6593305"/>
                <a:gd name="connsiteY2" fmla="*/ 5614737 h 6833937"/>
                <a:gd name="connsiteX3" fmla="*/ 1892968 w 6593305"/>
                <a:gd name="connsiteY3" fmla="*/ 4411579 h 6833937"/>
                <a:gd name="connsiteX4" fmla="*/ 0 w 6593305"/>
                <a:gd name="connsiteY4" fmla="*/ 2711116 h 6833937"/>
                <a:gd name="connsiteX5" fmla="*/ 2630905 w 6593305"/>
                <a:gd name="connsiteY5" fmla="*/ 0 h 6833937"/>
                <a:gd name="connsiteX6" fmla="*/ 3304674 w 6593305"/>
                <a:gd name="connsiteY6" fmla="*/ 192505 h 6833937"/>
                <a:gd name="connsiteX7" fmla="*/ 3240505 w 6593305"/>
                <a:gd name="connsiteY7" fmla="*/ 1155031 h 6833937"/>
                <a:gd name="connsiteX8" fmla="*/ 4876800 w 6593305"/>
                <a:gd name="connsiteY8" fmla="*/ 1989221 h 6833937"/>
                <a:gd name="connsiteX9" fmla="*/ 6047874 w 6593305"/>
                <a:gd name="connsiteY9" fmla="*/ 1507958 h 6833937"/>
                <a:gd name="connsiteX10" fmla="*/ 6593305 w 6593305"/>
                <a:gd name="connsiteY10" fmla="*/ 2630905 h 6833937"/>
                <a:gd name="connsiteX11" fmla="*/ 5277853 w 6593305"/>
                <a:gd name="connsiteY11" fmla="*/ 3689684 h 6833937"/>
                <a:gd name="connsiteX12" fmla="*/ 3753853 w 6593305"/>
                <a:gd name="connsiteY12" fmla="*/ 3048000 h 6833937"/>
                <a:gd name="connsiteX13" fmla="*/ 2935705 w 6593305"/>
                <a:gd name="connsiteY13" fmla="*/ 5390147 h 6833937"/>
                <a:gd name="connsiteX14" fmla="*/ 2935705 w 6593305"/>
                <a:gd name="connsiteY14" fmla="*/ 5791200 h 6833937"/>
                <a:gd name="connsiteX15" fmla="*/ 2983832 w 6593305"/>
                <a:gd name="connsiteY15" fmla="*/ 6176210 h 6833937"/>
                <a:gd name="connsiteX16" fmla="*/ 2983832 w 6593305"/>
                <a:gd name="connsiteY16" fmla="*/ 6833937 h 6833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93305" h="6833937">
                  <a:moveTo>
                    <a:pt x="2518611" y="6785810"/>
                  </a:moveTo>
                  <a:lnTo>
                    <a:pt x="2310063" y="6112042"/>
                  </a:lnTo>
                  <a:lnTo>
                    <a:pt x="2133600" y="5614737"/>
                  </a:lnTo>
                  <a:lnTo>
                    <a:pt x="1892968" y="4411579"/>
                  </a:lnTo>
                  <a:lnTo>
                    <a:pt x="0" y="2711116"/>
                  </a:lnTo>
                  <a:lnTo>
                    <a:pt x="2630905" y="0"/>
                  </a:lnTo>
                  <a:lnTo>
                    <a:pt x="3304674" y="192505"/>
                  </a:lnTo>
                  <a:lnTo>
                    <a:pt x="3240505" y="1155031"/>
                  </a:lnTo>
                  <a:lnTo>
                    <a:pt x="4876800" y="1989221"/>
                  </a:lnTo>
                  <a:lnTo>
                    <a:pt x="6047874" y="1507958"/>
                  </a:lnTo>
                  <a:lnTo>
                    <a:pt x="6593305" y="2630905"/>
                  </a:lnTo>
                  <a:lnTo>
                    <a:pt x="5277853" y="3689684"/>
                  </a:lnTo>
                  <a:lnTo>
                    <a:pt x="3753853" y="3048000"/>
                  </a:lnTo>
                  <a:lnTo>
                    <a:pt x="2935705" y="5390147"/>
                  </a:lnTo>
                  <a:lnTo>
                    <a:pt x="2935705" y="5791200"/>
                  </a:lnTo>
                  <a:lnTo>
                    <a:pt x="2983832" y="6176210"/>
                  </a:lnTo>
                  <a:lnTo>
                    <a:pt x="2983832" y="6833937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2C1B5C31-B515-570A-CF04-6A2DB6825501}"/>
                </a:ext>
              </a:extLst>
            </p:cNvPr>
            <p:cNvSpPr/>
            <p:nvPr/>
          </p:nvSpPr>
          <p:spPr>
            <a:xfrm rot="1538648">
              <a:off x="6188265" y="4898341"/>
              <a:ext cx="923462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ja-JP" altLang="en-US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臨港道路</a:t>
              </a:r>
            </a:p>
          </p:txBody>
        </p: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3FBDADF1-9F97-AB78-8B3A-F6B6B814F12F}"/>
                </a:ext>
              </a:extLst>
            </p:cNvPr>
            <p:cNvCxnSpPr/>
            <p:nvPr/>
          </p:nvCxnSpPr>
          <p:spPr>
            <a:xfrm>
              <a:off x="4697565" y="3172672"/>
              <a:ext cx="306558" cy="63677"/>
            </a:xfrm>
            <a:prstGeom prst="straightConnector1">
              <a:avLst/>
            </a:prstGeom>
            <a:ln w="9525" cap="sq">
              <a:solidFill>
                <a:srgbClr val="40404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92418D49-8743-1498-D50F-D1483DE11B7B}"/>
                </a:ext>
              </a:extLst>
            </p:cNvPr>
            <p:cNvSpPr/>
            <p:nvPr/>
          </p:nvSpPr>
          <p:spPr>
            <a:xfrm rot="748471">
              <a:off x="4663911" y="3199918"/>
              <a:ext cx="576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25m</a:t>
              </a:r>
              <a:endPara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35E5F21C-800D-8513-8B8C-B6D0423F946A}"/>
                </a:ext>
              </a:extLst>
            </p:cNvPr>
            <p:cNvCxnSpPr/>
            <p:nvPr/>
          </p:nvCxnSpPr>
          <p:spPr>
            <a:xfrm flipV="1">
              <a:off x="4660021" y="2711678"/>
              <a:ext cx="131263" cy="656771"/>
            </a:xfrm>
            <a:prstGeom prst="line">
              <a:avLst/>
            </a:prstGeom>
            <a:ln w="12700" cap="sq">
              <a:solidFill>
                <a:srgbClr val="4040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AF3F1396-7935-DFDE-027C-6709EF0E9A80}"/>
                </a:ext>
              </a:extLst>
            </p:cNvPr>
            <p:cNvCxnSpPr/>
            <p:nvPr/>
          </p:nvCxnSpPr>
          <p:spPr>
            <a:xfrm flipV="1">
              <a:off x="4969786" y="2760902"/>
              <a:ext cx="131263" cy="656771"/>
            </a:xfrm>
            <a:prstGeom prst="line">
              <a:avLst/>
            </a:prstGeom>
            <a:ln w="12700" cap="sq">
              <a:solidFill>
                <a:srgbClr val="4040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40" name="四角形: 角を丸くする 39">
              <a:extLst>
                <a:ext uri="{FF2B5EF4-FFF2-40B4-BE49-F238E27FC236}">
                  <a16:creationId xmlns:a16="http://schemas.microsoft.com/office/drawing/2014/main" id="{03D161EF-D832-0BC1-3BCA-D93C1499144C}"/>
                </a:ext>
              </a:extLst>
            </p:cNvPr>
            <p:cNvSpPr/>
            <p:nvPr/>
          </p:nvSpPr>
          <p:spPr>
            <a:xfrm rot="661438">
              <a:off x="4685972" y="3053833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ja-JP" altLang="en-US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船揚場</a:t>
              </a:r>
            </a:p>
          </p:txBody>
        </p:sp>
        <p:sp>
          <p:nvSpPr>
            <p:cNvPr id="41" name="四角形: 角を丸くする 40">
              <a:extLst>
                <a:ext uri="{FF2B5EF4-FFF2-40B4-BE49-F238E27FC236}">
                  <a16:creationId xmlns:a16="http://schemas.microsoft.com/office/drawing/2014/main" id="{1CBB7D3C-C5B2-9626-FF91-79592A32F1E8}"/>
                </a:ext>
              </a:extLst>
            </p:cNvPr>
            <p:cNvSpPr/>
            <p:nvPr/>
          </p:nvSpPr>
          <p:spPr>
            <a:xfrm rot="18702392">
              <a:off x="4087829" y="3782469"/>
              <a:ext cx="1116000" cy="216640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ja-JP" altLang="en-US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護岸　　</a:t>
              </a:r>
              <a:r>
                <a:rPr lang="en-US" altLang="ja-JP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135m</a:t>
              </a:r>
              <a:endPara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68361126-A065-E1F0-F0BD-D23C7BDA7F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2044" y="3896246"/>
              <a:ext cx="588993" cy="582185"/>
            </a:xfrm>
            <a:prstGeom prst="line">
              <a:avLst/>
            </a:prstGeom>
            <a:ln w="12700" cap="sq">
              <a:solidFill>
                <a:srgbClr val="4040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96010C02-278F-07C5-3EB1-8E1A8A021E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631" y="3225120"/>
              <a:ext cx="1191779" cy="1221005"/>
            </a:xfrm>
            <a:prstGeom prst="straightConnector1">
              <a:avLst/>
            </a:prstGeom>
            <a:ln w="9525" cap="sq">
              <a:solidFill>
                <a:srgbClr val="40404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2EC56ABE-AD06-A5E2-35BB-52D7FF883D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04489" y="2684479"/>
              <a:ext cx="588993" cy="582185"/>
            </a:xfrm>
            <a:prstGeom prst="line">
              <a:avLst/>
            </a:prstGeom>
            <a:ln w="12700" cap="sq">
              <a:solidFill>
                <a:srgbClr val="4040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8511A319-EA8E-43FB-AD90-E7B548D1D5E0}"/>
                </a:ext>
              </a:extLst>
            </p:cNvPr>
            <p:cNvSpPr/>
            <p:nvPr/>
          </p:nvSpPr>
          <p:spPr>
            <a:xfrm>
              <a:off x="2110592" y="3015708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-4.0m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6" name="四角形: 角を丸くする 45">
              <a:extLst>
                <a:ext uri="{FF2B5EF4-FFF2-40B4-BE49-F238E27FC236}">
                  <a16:creationId xmlns:a16="http://schemas.microsoft.com/office/drawing/2014/main" id="{C9986774-1977-2B05-0522-D62976B57314}"/>
                </a:ext>
              </a:extLst>
            </p:cNvPr>
            <p:cNvSpPr/>
            <p:nvPr/>
          </p:nvSpPr>
          <p:spPr>
            <a:xfrm>
              <a:off x="2870759" y="4025192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-3.3m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7" name="四角形: 角を丸くする 46">
              <a:extLst>
                <a:ext uri="{FF2B5EF4-FFF2-40B4-BE49-F238E27FC236}">
                  <a16:creationId xmlns:a16="http://schemas.microsoft.com/office/drawing/2014/main" id="{08B966BD-4D76-2DA6-DC4B-357BAA9B0B41}"/>
                </a:ext>
              </a:extLst>
            </p:cNvPr>
            <p:cNvSpPr/>
            <p:nvPr/>
          </p:nvSpPr>
          <p:spPr>
            <a:xfrm>
              <a:off x="2876519" y="3443008"/>
              <a:ext cx="923462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-3.5m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8" name="四角形: 角を丸くする 47">
              <a:extLst>
                <a:ext uri="{FF2B5EF4-FFF2-40B4-BE49-F238E27FC236}">
                  <a16:creationId xmlns:a16="http://schemas.microsoft.com/office/drawing/2014/main" id="{3B249231-FBAD-F402-1F1E-751DC438F658}"/>
                </a:ext>
              </a:extLst>
            </p:cNvPr>
            <p:cNvSpPr/>
            <p:nvPr/>
          </p:nvSpPr>
          <p:spPr>
            <a:xfrm>
              <a:off x="2414788" y="3485178"/>
              <a:ext cx="923462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-3.2m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9" name="四角形: 角を丸くする 48">
              <a:extLst>
                <a:ext uri="{FF2B5EF4-FFF2-40B4-BE49-F238E27FC236}">
                  <a16:creationId xmlns:a16="http://schemas.microsoft.com/office/drawing/2014/main" id="{28B6D4BA-D1DE-8A0D-678D-85986C08415A}"/>
                </a:ext>
              </a:extLst>
            </p:cNvPr>
            <p:cNvSpPr/>
            <p:nvPr/>
          </p:nvSpPr>
          <p:spPr>
            <a:xfrm>
              <a:off x="2928609" y="3218818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-4.0m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1" name="四角形: 角を丸くする 50">
              <a:extLst>
                <a:ext uri="{FF2B5EF4-FFF2-40B4-BE49-F238E27FC236}">
                  <a16:creationId xmlns:a16="http://schemas.microsoft.com/office/drawing/2014/main" id="{F6F7CA27-168B-6F51-6800-01C4394A4702}"/>
                </a:ext>
              </a:extLst>
            </p:cNvPr>
            <p:cNvSpPr/>
            <p:nvPr/>
          </p:nvSpPr>
          <p:spPr>
            <a:xfrm>
              <a:off x="3460974" y="3485178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-4.0m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2" name="四角形: 角を丸くする 51">
              <a:extLst>
                <a:ext uri="{FF2B5EF4-FFF2-40B4-BE49-F238E27FC236}">
                  <a16:creationId xmlns:a16="http://schemas.microsoft.com/office/drawing/2014/main" id="{209F316C-A095-4C29-2A4A-1327D7317146}"/>
                </a:ext>
              </a:extLst>
            </p:cNvPr>
            <p:cNvSpPr/>
            <p:nvPr/>
          </p:nvSpPr>
          <p:spPr>
            <a:xfrm>
              <a:off x="3126321" y="3695678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-3.5m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3" name="四角形: 角を丸くする 52">
              <a:extLst>
                <a:ext uri="{FF2B5EF4-FFF2-40B4-BE49-F238E27FC236}">
                  <a16:creationId xmlns:a16="http://schemas.microsoft.com/office/drawing/2014/main" id="{A89D806C-1DE2-6555-6111-861F9C976986}"/>
                </a:ext>
              </a:extLst>
            </p:cNvPr>
            <p:cNvSpPr/>
            <p:nvPr/>
          </p:nvSpPr>
          <p:spPr>
            <a:xfrm>
              <a:off x="4059830" y="3046507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-3.9m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4" name="四角形: 角を丸くする 53">
              <a:extLst>
                <a:ext uri="{FF2B5EF4-FFF2-40B4-BE49-F238E27FC236}">
                  <a16:creationId xmlns:a16="http://schemas.microsoft.com/office/drawing/2014/main" id="{82C02F21-9AF9-8A76-DFA7-1098DD76252B}"/>
                </a:ext>
              </a:extLst>
            </p:cNvPr>
            <p:cNvSpPr/>
            <p:nvPr/>
          </p:nvSpPr>
          <p:spPr>
            <a:xfrm>
              <a:off x="3781540" y="3316437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-3.6m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5" name="四角形: 角を丸くする 54">
              <a:extLst>
                <a:ext uri="{FF2B5EF4-FFF2-40B4-BE49-F238E27FC236}">
                  <a16:creationId xmlns:a16="http://schemas.microsoft.com/office/drawing/2014/main" id="{629ADC9B-2921-B865-CA84-30B4224C0C2B}"/>
                </a:ext>
              </a:extLst>
            </p:cNvPr>
            <p:cNvSpPr/>
            <p:nvPr/>
          </p:nvSpPr>
          <p:spPr>
            <a:xfrm>
              <a:off x="4286461" y="2817281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-3.4m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6" name="四角形: 角を丸くする 55">
              <a:extLst>
                <a:ext uri="{FF2B5EF4-FFF2-40B4-BE49-F238E27FC236}">
                  <a16:creationId xmlns:a16="http://schemas.microsoft.com/office/drawing/2014/main" id="{79FED657-4328-3AE4-CEF2-FD6D1F53CCDD}"/>
                </a:ext>
              </a:extLst>
            </p:cNvPr>
            <p:cNvSpPr/>
            <p:nvPr/>
          </p:nvSpPr>
          <p:spPr>
            <a:xfrm>
              <a:off x="4741974" y="2619264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-3.3m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7" name="四角形: 角を丸くする 56">
              <a:extLst>
                <a:ext uri="{FF2B5EF4-FFF2-40B4-BE49-F238E27FC236}">
                  <a16:creationId xmlns:a16="http://schemas.microsoft.com/office/drawing/2014/main" id="{2B84C768-A3B5-D75A-F60C-369D039F940B}"/>
                </a:ext>
              </a:extLst>
            </p:cNvPr>
            <p:cNvSpPr/>
            <p:nvPr/>
          </p:nvSpPr>
          <p:spPr>
            <a:xfrm>
              <a:off x="4440621" y="2242404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-4.0m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1765DE81-FE0F-7DAE-A5BB-7162B020BB7B}"/>
                </a:ext>
              </a:extLst>
            </p:cNvPr>
            <p:cNvSpPr/>
            <p:nvPr/>
          </p:nvSpPr>
          <p:spPr>
            <a:xfrm>
              <a:off x="4974468" y="2456488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-1.0m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9" name="四角形: 角を丸くする 58">
              <a:extLst>
                <a:ext uri="{FF2B5EF4-FFF2-40B4-BE49-F238E27FC236}">
                  <a16:creationId xmlns:a16="http://schemas.microsoft.com/office/drawing/2014/main" id="{4A300A64-60D4-35E1-8157-E1014606F4EB}"/>
                </a:ext>
              </a:extLst>
            </p:cNvPr>
            <p:cNvSpPr/>
            <p:nvPr/>
          </p:nvSpPr>
          <p:spPr>
            <a:xfrm>
              <a:off x="5695798" y="2384942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-2.3m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0" name="四角形: 角を丸くする 59">
              <a:extLst>
                <a:ext uri="{FF2B5EF4-FFF2-40B4-BE49-F238E27FC236}">
                  <a16:creationId xmlns:a16="http://schemas.microsoft.com/office/drawing/2014/main" id="{27AE3692-1822-91C8-8FCF-179A9C2F507D}"/>
                </a:ext>
              </a:extLst>
            </p:cNvPr>
            <p:cNvSpPr/>
            <p:nvPr/>
          </p:nvSpPr>
          <p:spPr>
            <a:xfrm>
              <a:off x="5011457" y="1963028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-2.5m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57F51AEB-7D6B-3C83-FE05-8BA233348390}"/>
                </a:ext>
              </a:extLst>
            </p:cNvPr>
            <p:cNvCxnSpPr>
              <a:cxnSpLocks/>
            </p:cNvCxnSpPr>
            <p:nvPr/>
          </p:nvCxnSpPr>
          <p:spPr>
            <a:xfrm>
              <a:off x="3135182" y="2921987"/>
              <a:ext cx="0" cy="218842"/>
            </a:xfrm>
            <a:prstGeom prst="line">
              <a:avLst/>
            </a:prstGeom>
            <a:ln w="22225" cap="sq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62" name="四角形: 角を丸くする 61">
              <a:extLst>
                <a:ext uri="{FF2B5EF4-FFF2-40B4-BE49-F238E27FC236}">
                  <a16:creationId xmlns:a16="http://schemas.microsoft.com/office/drawing/2014/main" id="{3FE9B5F6-3D46-497E-FAB2-2A76D5B32E14}"/>
                </a:ext>
              </a:extLst>
            </p:cNvPr>
            <p:cNvSpPr/>
            <p:nvPr/>
          </p:nvSpPr>
          <p:spPr>
            <a:xfrm>
              <a:off x="2621218" y="2738747"/>
              <a:ext cx="1440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ja-JP" altLang="en-US" sz="105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マリーナ水深工事区域</a:t>
              </a:r>
            </a:p>
          </p:txBody>
        </p:sp>
        <p:sp>
          <p:nvSpPr>
            <p:cNvPr id="50" name="四角形: 角を丸くする 49">
              <a:extLst>
                <a:ext uri="{FF2B5EF4-FFF2-40B4-BE49-F238E27FC236}">
                  <a16:creationId xmlns:a16="http://schemas.microsoft.com/office/drawing/2014/main" id="{0409957F-82D8-780E-A9CF-E1B867F02035}"/>
                </a:ext>
              </a:extLst>
            </p:cNvPr>
            <p:cNvSpPr/>
            <p:nvPr/>
          </p:nvSpPr>
          <p:spPr>
            <a:xfrm>
              <a:off x="2630057" y="3005853"/>
              <a:ext cx="648000" cy="209412"/>
            </a:xfrm>
            <a:prstGeom prst="roundRect">
              <a:avLst>
                <a:gd name="adj" fmla="val 3249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tx1"/>
                  </a:solidFill>
                  <a:effectLst>
                    <a:glow rad="165100">
                      <a:schemeClr val="bg1">
                        <a:alpha val="85000"/>
                      </a:schemeClr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-3.7m</a:t>
              </a:r>
              <a:endParaRPr lang="ja-JP" altLang="en-US" sz="9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78" name="スライド番号プレースホルダー 9">
            <a:extLst>
              <a:ext uri="{FF2B5EF4-FFF2-40B4-BE49-F238E27FC236}">
                <a16:creationId xmlns:a16="http://schemas.microsoft.com/office/drawing/2014/main" id="{2325AD37-F96B-F7B9-2E11-4F0FF84A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5393" y="6521678"/>
            <a:ext cx="110608" cy="107722"/>
          </a:xfrm>
        </p:spPr>
        <p:txBody>
          <a:bodyPr/>
          <a:lstStyle/>
          <a:p>
            <a:fld id="{0C6D45E5-3FD6-44CB-A2CF-171446A8CBD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テキスト プレースホルダー 4">
            <a:extLst>
              <a:ext uri="{FF2B5EF4-FFF2-40B4-BE49-F238E27FC236}">
                <a16:creationId xmlns:a16="http://schemas.microsoft.com/office/drawing/2014/main" id="{8FC6C369-9448-B925-49CF-231BEF0DE063}"/>
              </a:ext>
            </a:extLst>
          </p:cNvPr>
          <p:cNvSpPr txBox="1">
            <a:spLocks/>
          </p:cNvSpPr>
          <p:nvPr/>
        </p:nvSpPr>
        <p:spPr>
          <a:xfrm>
            <a:off x="5527701" y="6408848"/>
            <a:ext cx="314829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ja-JP" altLang="en-US" sz="7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3152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440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1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出典：伊万里市・佐賀県提供の地図データ及び国土地理院の航空写真をもとに作成</a:t>
            </a: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テキスト プレースホルダー 4">
            <a:extLst>
              <a:ext uri="{FF2B5EF4-FFF2-40B4-BE49-F238E27FC236}">
                <a16:creationId xmlns:a16="http://schemas.microsoft.com/office/drawing/2014/main" id="{CCD8F2D0-5D93-967F-647A-17E94EBB2475}"/>
              </a:ext>
            </a:extLst>
          </p:cNvPr>
          <p:cNvSpPr txBox="1">
            <a:spLocks/>
          </p:cNvSpPr>
          <p:nvPr/>
        </p:nvSpPr>
        <p:spPr>
          <a:xfrm>
            <a:off x="112580" y="6408848"/>
            <a:ext cx="4453143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ja-JP" altLang="en-US" sz="7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3152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440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1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*</a:t>
            </a:r>
            <a:r>
              <a:rPr kumimoji="1" lang="ja-JP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地図データは、測量調査に基づく地図データではないため、現地の概ねの状況を把握するための参考図としてご参照ください。</a:t>
            </a: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306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DFBE8-7CE8-BA15-1DF4-9B4D16DE6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0F8AEA36-DE63-0C99-C8A8-AB22B16ED687}"/>
              </a:ext>
            </a:extLst>
          </p:cNvPr>
          <p:cNvSpPr txBox="1">
            <a:spLocks/>
          </p:cNvSpPr>
          <p:nvPr/>
        </p:nvSpPr>
        <p:spPr>
          <a:xfrm>
            <a:off x="112580" y="88602"/>
            <a:ext cx="8795113" cy="51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（２）利活用事業の実施イメージ図（伊万里ファミリーパーク）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56A8133-7F16-9939-6FE8-12992C72D4FA}"/>
              </a:ext>
            </a:extLst>
          </p:cNvPr>
          <p:cNvSpPr txBox="1"/>
          <p:nvPr/>
        </p:nvSpPr>
        <p:spPr>
          <a:xfrm>
            <a:off x="112581" y="714654"/>
            <a:ext cx="4293907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kumimoji="1" lang="en-US" altLang="ja-JP" sz="1200" dirty="0"/>
              <a:t>【</a:t>
            </a:r>
            <a:r>
              <a:rPr kumimoji="1" lang="ja-JP" altLang="en-US" sz="1200" dirty="0"/>
              <a:t>記載要領</a:t>
            </a:r>
            <a:r>
              <a:rPr kumimoji="1" lang="en-US" altLang="ja-JP" sz="1200" dirty="0"/>
              <a:t>】</a:t>
            </a:r>
          </a:p>
          <a:p>
            <a:pPr algn="l"/>
            <a:r>
              <a:rPr kumimoji="1" lang="ja-JP" altLang="en-US" sz="1200" b="0" dirty="0">
                <a:solidFill>
                  <a:schemeClr val="tx1"/>
                </a:solidFill>
              </a:rPr>
              <a:t>対象エリアの具体的な利活用イメージ（ゾーニングや施設配置等）について、現時点での想定イメージを可能な範囲でご記載ください。</a:t>
            </a:r>
          </a:p>
        </p:txBody>
      </p:sp>
      <p:sp>
        <p:nvSpPr>
          <p:cNvPr id="7" name="スライド番号プレースホルダー 9">
            <a:extLst>
              <a:ext uri="{FF2B5EF4-FFF2-40B4-BE49-F238E27FC236}">
                <a16:creationId xmlns:a16="http://schemas.microsoft.com/office/drawing/2014/main" id="{BCB127FB-D7CD-F7B6-1AB9-49571413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5393" y="6521678"/>
            <a:ext cx="110608" cy="107722"/>
          </a:xfrm>
        </p:spPr>
        <p:txBody>
          <a:bodyPr/>
          <a:lstStyle/>
          <a:p>
            <a:fld id="{0C6D45E5-3FD6-44CB-A2CF-171446A8CBD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図 3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4CB0DED9-58A3-556A-0E00-BD93395AA0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02" t="4591" r="13525" b="-510"/>
          <a:stretch>
            <a:fillRect/>
          </a:stretch>
        </p:blipFill>
        <p:spPr>
          <a:xfrm>
            <a:off x="1189703" y="1348565"/>
            <a:ext cx="6845497" cy="5062762"/>
          </a:xfrm>
          <a:prstGeom prst="rect">
            <a:avLst/>
          </a:prstGeom>
        </p:spPr>
      </p:pic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A9A53968-6E38-0830-F02B-A593348CFB98}"/>
              </a:ext>
            </a:extLst>
          </p:cNvPr>
          <p:cNvSpPr/>
          <p:nvPr/>
        </p:nvSpPr>
        <p:spPr>
          <a:xfrm>
            <a:off x="6106342" y="3883819"/>
            <a:ext cx="326976" cy="453120"/>
          </a:xfrm>
          <a:custGeom>
            <a:avLst/>
            <a:gdLst>
              <a:gd name="connsiteX0" fmla="*/ 117806 w 611470"/>
              <a:gd name="connsiteY0" fmla="*/ 532932 h 863911"/>
              <a:gd name="connsiteX1" fmla="*/ 11220 w 611470"/>
              <a:gd name="connsiteY1" fmla="*/ 454395 h 863911"/>
              <a:gd name="connsiteX2" fmla="*/ 0 w 611470"/>
              <a:gd name="connsiteY2" fmla="*/ 387077 h 863911"/>
              <a:gd name="connsiteX3" fmla="*/ 39269 w 611470"/>
              <a:gd name="connsiteY3" fmla="*/ 302930 h 863911"/>
              <a:gd name="connsiteX4" fmla="*/ 140246 w 611470"/>
              <a:gd name="connsiteY4" fmla="*/ 213173 h 863911"/>
              <a:gd name="connsiteX5" fmla="*/ 235613 w 611470"/>
              <a:gd name="connsiteY5" fmla="*/ 162684 h 863911"/>
              <a:gd name="connsiteX6" fmla="*/ 381468 w 611470"/>
              <a:gd name="connsiteY6" fmla="*/ 39268 h 863911"/>
              <a:gd name="connsiteX7" fmla="*/ 510494 w 611470"/>
              <a:gd name="connsiteY7" fmla="*/ 5610 h 863911"/>
              <a:gd name="connsiteX8" fmla="*/ 577811 w 611470"/>
              <a:gd name="connsiteY8" fmla="*/ 0 h 863911"/>
              <a:gd name="connsiteX9" fmla="*/ 611470 w 611470"/>
              <a:gd name="connsiteY9" fmla="*/ 67318 h 863911"/>
              <a:gd name="connsiteX10" fmla="*/ 549762 w 611470"/>
              <a:gd name="connsiteY10" fmla="*/ 594640 h 863911"/>
              <a:gd name="connsiteX11" fmla="*/ 521713 w 611470"/>
              <a:gd name="connsiteY11" fmla="*/ 650738 h 863911"/>
              <a:gd name="connsiteX12" fmla="*/ 493664 w 611470"/>
              <a:gd name="connsiteY12" fmla="*/ 695617 h 863911"/>
              <a:gd name="connsiteX13" fmla="*/ 493664 w 611470"/>
              <a:gd name="connsiteY13" fmla="*/ 757325 h 863911"/>
              <a:gd name="connsiteX14" fmla="*/ 460005 w 611470"/>
              <a:gd name="connsiteY14" fmla="*/ 824643 h 863911"/>
              <a:gd name="connsiteX15" fmla="*/ 420737 w 611470"/>
              <a:gd name="connsiteY15" fmla="*/ 841472 h 863911"/>
              <a:gd name="connsiteX16" fmla="*/ 347809 w 611470"/>
              <a:gd name="connsiteY16" fmla="*/ 863911 h 863911"/>
              <a:gd name="connsiteX17" fmla="*/ 241222 w 611470"/>
              <a:gd name="connsiteY17" fmla="*/ 852692 h 863911"/>
              <a:gd name="connsiteX18" fmla="*/ 201954 w 611470"/>
              <a:gd name="connsiteY18" fmla="*/ 807813 h 863911"/>
              <a:gd name="connsiteX19" fmla="*/ 185124 w 611470"/>
              <a:gd name="connsiteY19" fmla="*/ 785374 h 863911"/>
              <a:gd name="connsiteX20" fmla="*/ 179514 w 611470"/>
              <a:gd name="connsiteY20" fmla="*/ 633909 h 863911"/>
              <a:gd name="connsiteX21" fmla="*/ 117806 w 611470"/>
              <a:gd name="connsiteY21" fmla="*/ 532932 h 86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470" h="863911">
                <a:moveTo>
                  <a:pt x="117806" y="532932"/>
                </a:moveTo>
                <a:lnTo>
                  <a:pt x="11220" y="454395"/>
                </a:lnTo>
                <a:lnTo>
                  <a:pt x="0" y="387077"/>
                </a:lnTo>
                <a:lnTo>
                  <a:pt x="39269" y="302930"/>
                </a:lnTo>
                <a:lnTo>
                  <a:pt x="140246" y="213173"/>
                </a:lnTo>
                <a:lnTo>
                  <a:pt x="235613" y="162684"/>
                </a:lnTo>
                <a:lnTo>
                  <a:pt x="381468" y="39268"/>
                </a:lnTo>
                <a:lnTo>
                  <a:pt x="510494" y="5610"/>
                </a:lnTo>
                <a:lnTo>
                  <a:pt x="577811" y="0"/>
                </a:lnTo>
                <a:lnTo>
                  <a:pt x="611470" y="67318"/>
                </a:lnTo>
                <a:lnTo>
                  <a:pt x="549762" y="594640"/>
                </a:lnTo>
                <a:lnTo>
                  <a:pt x="521713" y="650738"/>
                </a:lnTo>
                <a:lnTo>
                  <a:pt x="493664" y="695617"/>
                </a:lnTo>
                <a:lnTo>
                  <a:pt x="493664" y="757325"/>
                </a:lnTo>
                <a:lnTo>
                  <a:pt x="460005" y="824643"/>
                </a:lnTo>
                <a:lnTo>
                  <a:pt x="420737" y="841472"/>
                </a:lnTo>
                <a:lnTo>
                  <a:pt x="347809" y="863911"/>
                </a:lnTo>
                <a:lnTo>
                  <a:pt x="241222" y="852692"/>
                </a:lnTo>
                <a:lnTo>
                  <a:pt x="201954" y="807813"/>
                </a:lnTo>
                <a:lnTo>
                  <a:pt x="185124" y="785374"/>
                </a:lnTo>
                <a:lnTo>
                  <a:pt x="179514" y="633909"/>
                </a:lnTo>
                <a:lnTo>
                  <a:pt x="117806" y="532932"/>
                </a:lnTo>
                <a:close/>
              </a:path>
            </a:pathLst>
          </a:custGeom>
          <a:solidFill>
            <a:srgbClr val="00B1F4">
              <a:alpha val="20000"/>
            </a:srgbClr>
          </a:solidFill>
          <a:ln w="9525"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FE1D6B3F-2CCB-2B0A-31C0-336C3BDB4043}"/>
              </a:ext>
            </a:extLst>
          </p:cNvPr>
          <p:cNvSpPr/>
          <p:nvPr/>
        </p:nvSpPr>
        <p:spPr>
          <a:xfrm>
            <a:off x="3846766" y="3041939"/>
            <a:ext cx="685087" cy="782646"/>
          </a:xfrm>
          <a:custGeom>
            <a:avLst/>
            <a:gdLst>
              <a:gd name="connsiteX0" fmla="*/ 457200 w 1281165"/>
              <a:gd name="connsiteY0" fmla="*/ 1492181 h 1492181"/>
              <a:gd name="connsiteX1" fmla="*/ 0 w 1281165"/>
              <a:gd name="connsiteY1" fmla="*/ 924449 h 1492181"/>
              <a:gd name="connsiteX2" fmla="*/ 1029956 w 1281165"/>
              <a:gd name="connsiteY2" fmla="*/ 15073 h 1492181"/>
              <a:gd name="connsiteX3" fmla="*/ 1100294 w 1281165"/>
              <a:gd name="connsiteY3" fmla="*/ 0 h 1492181"/>
              <a:gd name="connsiteX4" fmla="*/ 1140488 w 1281165"/>
              <a:gd name="connsiteY4" fmla="*/ 90436 h 1492181"/>
              <a:gd name="connsiteX5" fmla="*/ 1225899 w 1281165"/>
              <a:gd name="connsiteY5" fmla="*/ 205992 h 1492181"/>
              <a:gd name="connsiteX6" fmla="*/ 1261068 w 1281165"/>
              <a:gd name="connsiteY6" fmla="*/ 311499 h 1492181"/>
              <a:gd name="connsiteX7" fmla="*/ 1281165 w 1281165"/>
              <a:gd name="connsiteY7" fmla="*/ 417007 h 1492181"/>
              <a:gd name="connsiteX8" fmla="*/ 1256044 w 1281165"/>
              <a:gd name="connsiteY8" fmla="*/ 537587 h 1492181"/>
              <a:gd name="connsiteX9" fmla="*/ 1155560 w 1281165"/>
              <a:gd name="connsiteY9" fmla="*/ 658167 h 1492181"/>
              <a:gd name="connsiteX10" fmla="*/ 813916 w 1281165"/>
              <a:gd name="connsiteY10" fmla="*/ 1055077 h 1492181"/>
              <a:gd name="connsiteX11" fmla="*/ 708409 w 1281165"/>
              <a:gd name="connsiteY11" fmla="*/ 1155561 h 1492181"/>
              <a:gd name="connsiteX12" fmla="*/ 502417 w 1281165"/>
              <a:gd name="connsiteY12" fmla="*/ 1371600 h 1492181"/>
              <a:gd name="connsiteX13" fmla="*/ 457200 w 1281165"/>
              <a:gd name="connsiteY13" fmla="*/ 1492181 h 149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1165" h="1492181">
                <a:moveTo>
                  <a:pt x="457200" y="1492181"/>
                </a:moveTo>
                <a:lnTo>
                  <a:pt x="0" y="924449"/>
                </a:lnTo>
                <a:lnTo>
                  <a:pt x="1029956" y="15073"/>
                </a:lnTo>
                <a:lnTo>
                  <a:pt x="1100294" y="0"/>
                </a:lnTo>
                <a:lnTo>
                  <a:pt x="1140488" y="90436"/>
                </a:lnTo>
                <a:lnTo>
                  <a:pt x="1225899" y="205992"/>
                </a:lnTo>
                <a:lnTo>
                  <a:pt x="1261068" y="311499"/>
                </a:lnTo>
                <a:lnTo>
                  <a:pt x="1281165" y="417007"/>
                </a:lnTo>
                <a:lnTo>
                  <a:pt x="1256044" y="537587"/>
                </a:lnTo>
                <a:lnTo>
                  <a:pt x="1155560" y="658167"/>
                </a:lnTo>
                <a:lnTo>
                  <a:pt x="813916" y="1055077"/>
                </a:lnTo>
                <a:lnTo>
                  <a:pt x="708409" y="1155561"/>
                </a:lnTo>
                <a:lnTo>
                  <a:pt x="502417" y="1371600"/>
                </a:lnTo>
                <a:lnTo>
                  <a:pt x="457200" y="1492181"/>
                </a:lnTo>
                <a:close/>
              </a:path>
            </a:pathLst>
          </a:custGeom>
          <a:solidFill>
            <a:srgbClr val="00B1F4">
              <a:alpha val="20000"/>
            </a:srgbClr>
          </a:solidFill>
          <a:ln w="9525"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9F9FAE86-D4DB-C969-260E-BD13C57D17B4}"/>
              </a:ext>
            </a:extLst>
          </p:cNvPr>
          <p:cNvSpPr/>
          <p:nvPr/>
        </p:nvSpPr>
        <p:spPr>
          <a:xfrm>
            <a:off x="3616525" y="4751808"/>
            <a:ext cx="380972" cy="447235"/>
          </a:xfrm>
          <a:custGeom>
            <a:avLst/>
            <a:gdLst>
              <a:gd name="connsiteX0" fmla="*/ 0 w 712447"/>
              <a:gd name="connsiteY0" fmla="*/ 723667 h 852692"/>
              <a:gd name="connsiteX1" fmla="*/ 78538 w 712447"/>
              <a:gd name="connsiteY1" fmla="*/ 807814 h 852692"/>
              <a:gd name="connsiteX2" fmla="*/ 140246 w 712447"/>
              <a:gd name="connsiteY2" fmla="*/ 852692 h 852692"/>
              <a:gd name="connsiteX3" fmla="*/ 196344 w 712447"/>
              <a:gd name="connsiteY3" fmla="*/ 852692 h 852692"/>
              <a:gd name="connsiteX4" fmla="*/ 291711 w 712447"/>
              <a:gd name="connsiteY4" fmla="*/ 734886 h 852692"/>
              <a:gd name="connsiteX5" fmla="*/ 476834 w 712447"/>
              <a:gd name="connsiteY5" fmla="*/ 476835 h 852692"/>
              <a:gd name="connsiteX6" fmla="*/ 594641 w 712447"/>
              <a:gd name="connsiteY6" fmla="*/ 420737 h 852692"/>
              <a:gd name="connsiteX7" fmla="*/ 695617 w 712447"/>
              <a:gd name="connsiteY7" fmla="*/ 370248 h 852692"/>
              <a:gd name="connsiteX8" fmla="*/ 712447 w 712447"/>
              <a:gd name="connsiteY8" fmla="*/ 286101 h 852692"/>
              <a:gd name="connsiteX9" fmla="*/ 656349 w 712447"/>
              <a:gd name="connsiteY9" fmla="*/ 173905 h 852692"/>
              <a:gd name="connsiteX10" fmla="*/ 364638 w 712447"/>
              <a:gd name="connsiteY10" fmla="*/ 0 h 852692"/>
              <a:gd name="connsiteX11" fmla="*/ 364638 w 712447"/>
              <a:gd name="connsiteY11" fmla="*/ 0 h 852692"/>
              <a:gd name="connsiteX12" fmla="*/ 185124 w 712447"/>
              <a:gd name="connsiteY12" fmla="*/ 342199 h 852692"/>
              <a:gd name="connsiteX13" fmla="*/ 95367 w 712447"/>
              <a:gd name="connsiteY13" fmla="*/ 454396 h 852692"/>
              <a:gd name="connsiteX14" fmla="*/ 0 w 712447"/>
              <a:gd name="connsiteY14" fmla="*/ 723667 h 85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2447" h="852692">
                <a:moveTo>
                  <a:pt x="0" y="723667"/>
                </a:moveTo>
                <a:lnTo>
                  <a:pt x="78538" y="807814"/>
                </a:lnTo>
                <a:lnTo>
                  <a:pt x="140246" y="852692"/>
                </a:lnTo>
                <a:lnTo>
                  <a:pt x="196344" y="852692"/>
                </a:lnTo>
                <a:lnTo>
                  <a:pt x="291711" y="734886"/>
                </a:lnTo>
                <a:lnTo>
                  <a:pt x="476834" y="476835"/>
                </a:lnTo>
                <a:lnTo>
                  <a:pt x="594641" y="420737"/>
                </a:lnTo>
                <a:lnTo>
                  <a:pt x="695617" y="370248"/>
                </a:lnTo>
                <a:lnTo>
                  <a:pt x="712447" y="286101"/>
                </a:lnTo>
                <a:lnTo>
                  <a:pt x="656349" y="173905"/>
                </a:lnTo>
                <a:lnTo>
                  <a:pt x="364638" y="0"/>
                </a:lnTo>
                <a:lnTo>
                  <a:pt x="364638" y="0"/>
                </a:lnTo>
                <a:lnTo>
                  <a:pt x="185124" y="342199"/>
                </a:lnTo>
                <a:lnTo>
                  <a:pt x="95367" y="454396"/>
                </a:lnTo>
                <a:lnTo>
                  <a:pt x="0" y="723667"/>
                </a:lnTo>
                <a:close/>
              </a:path>
            </a:pathLst>
          </a:custGeom>
          <a:solidFill>
            <a:srgbClr val="00B1F4">
              <a:alpha val="20000"/>
            </a:srgbClr>
          </a:solidFill>
          <a:ln w="9525"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AB5564A-4959-0FD7-17EE-5C40D400308F}"/>
              </a:ext>
            </a:extLst>
          </p:cNvPr>
          <p:cNvSpPr/>
          <p:nvPr/>
        </p:nvSpPr>
        <p:spPr>
          <a:xfrm>
            <a:off x="6987138" y="6131570"/>
            <a:ext cx="360760" cy="3015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FB58906-E799-75F1-6126-E7E2C84D433D}"/>
              </a:ext>
            </a:extLst>
          </p:cNvPr>
          <p:cNvSpPr txBox="1"/>
          <p:nvPr/>
        </p:nvSpPr>
        <p:spPr>
          <a:xfrm>
            <a:off x="6783609" y="5995199"/>
            <a:ext cx="784180" cy="887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30m</a:t>
            </a:r>
            <a:endParaRPr kumimoji="1" lang="ja-JP" altLang="en-US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73CBC7A-0330-B6E8-98AA-79666AA47BD6}"/>
              </a:ext>
            </a:extLst>
          </p:cNvPr>
          <p:cNvSpPr/>
          <p:nvPr/>
        </p:nvSpPr>
        <p:spPr>
          <a:xfrm>
            <a:off x="7001945" y="5564732"/>
            <a:ext cx="313993" cy="307981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0C862471-D360-EB15-BC27-333CA12DE531}"/>
              </a:ext>
            </a:extLst>
          </p:cNvPr>
          <p:cNvCxnSpPr>
            <a:cxnSpLocks/>
            <a:endCxn id="14" idx="0"/>
          </p:cNvCxnSpPr>
          <p:nvPr/>
        </p:nvCxnSpPr>
        <p:spPr>
          <a:xfrm flipV="1">
            <a:off x="7158941" y="5564732"/>
            <a:ext cx="1" cy="122438"/>
          </a:xfrm>
          <a:prstGeom prst="line">
            <a:avLst/>
          </a:prstGeom>
          <a:ln w="28575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3D0EC21-4B5D-FF7D-DCF3-C91E94C40209}"/>
              </a:ext>
            </a:extLst>
          </p:cNvPr>
          <p:cNvSpPr txBox="1"/>
          <p:nvPr/>
        </p:nvSpPr>
        <p:spPr>
          <a:xfrm>
            <a:off x="6766851" y="5438522"/>
            <a:ext cx="784180" cy="887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</a:t>
            </a:r>
            <a:endParaRPr kumimoji="1" lang="ja-JP" altLang="en-US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1B006E-E7EA-B06F-AE1D-B7CF1671F72F}"/>
              </a:ext>
            </a:extLst>
          </p:cNvPr>
          <p:cNvSpPr txBox="1"/>
          <p:nvPr/>
        </p:nvSpPr>
        <p:spPr>
          <a:xfrm>
            <a:off x="1178332" y="1447816"/>
            <a:ext cx="1080000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fontAlgn="base"/>
            <a:r>
              <a:rPr lang="ja-JP" altLang="en-US" sz="105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公園</a:t>
            </a:r>
            <a:r>
              <a:rPr lang="ja-JP" altLang="en-US" sz="1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管理棟平面図</a:t>
            </a:r>
            <a:endParaRPr lang="en-US" altLang="ja-JP" sz="1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AF12CA3D-70AE-F2B3-EAF2-A73DCAD8CB00}"/>
              </a:ext>
            </a:extLst>
          </p:cNvPr>
          <p:cNvSpPr/>
          <p:nvPr/>
        </p:nvSpPr>
        <p:spPr>
          <a:xfrm>
            <a:off x="5003628" y="2683576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駐車場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5D5253E-2B38-539F-B987-917038190E1A}"/>
              </a:ext>
            </a:extLst>
          </p:cNvPr>
          <p:cNvSpPr/>
          <p:nvPr/>
        </p:nvSpPr>
        <p:spPr>
          <a:xfrm>
            <a:off x="3743313" y="3332339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鰐口池</a:t>
            </a: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9779FD95-3A11-E546-43CC-7D087083B06A}"/>
              </a:ext>
            </a:extLst>
          </p:cNvPr>
          <p:cNvSpPr/>
          <p:nvPr/>
        </p:nvSpPr>
        <p:spPr>
          <a:xfrm>
            <a:off x="4135786" y="3647329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公園管理棟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3A59FDFF-C4B7-45A0-9107-CF917B0E4BB7}"/>
              </a:ext>
            </a:extLst>
          </p:cNvPr>
          <p:cNvSpPr/>
          <p:nvPr/>
        </p:nvSpPr>
        <p:spPr>
          <a:xfrm>
            <a:off x="4348374" y="4366688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芝生広場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5F89BF2D-1B87-D59B-B431-4D8290564E0F}"/>
              </a:ext>
            </a:extLst>
          </p:cNvPr>
          <p:cNvSpPr/>
          <p:nvPr/>
        </p:nvSpPr>
        <p:spPr>
          <a:xfrm>
            <a:off x="2469377" y="5613716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草スキー場</a:t>
            </a:r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F083B997-4B49-82DE-9179-64967CF2DF07}"/>
              </a:ext>
            </a:extLst>
          </p:cNvPr>
          <p:cNvSpPr/>
          <p:nvPr/>
        </p:nvSpPr>
        <p:spPr>
          <a:xfrm>
            <a:off x="2830637" y="4519465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遊具広場</a:t>
            </a: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8311E078-8755-89B3-103D-C46C8D9B3562}"/>
              </a:ext>
            </a:extLst>
          </p:cNvPr>
          <p:cNvSpPr/>
          <p:nvPr/>
        </p:nvSpPr>
        <p:spPr>
          <a:xfrm>
            <a:off x="3372311" y="4811210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溜池</a:t>
            </a:r>
          </a:p>
        </p:txBody>
      </p:sp>
      <p:sp>
        <p:nvSpPr>
          <p:cNvPr id="106" name="四角形: 角を丸くする 105">
            <a:extLst>
              <a:ext uri="{FF2B5EF4-FFF2-40B4-BE49-F238E27FC236}">
                <a16:creationId xmlns:a16="http://schemas.microsoft.com/office/drawing/2014/main" id="{135CC5F5-2A4C-5A28-79CA-3A895372BAB1}"/>
              </a:ext>
            </a:extLst>
          </p:cNvPr>
          <p:cNvSpPr/>
          <p:nvPr/>
        </p:nvSpPr>
        <p:spPr>
          <a:xfrm>
            <a:off x="4339949" y="5449436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展望広場</a:t>
            </a:r>
            <a:endParaRPr lang="ja-JP" altLang="en-US" sz="105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7" name="四角形: 角を丸くする 106">
            <a:extLst>
              <a:ext uri="{FF2B5EF4-FFF2-40B4-BE49-F238E27FC236}">
                <a16:creationId xmlns:a16="http://schemas.microsoft.com/office/drawing/2014/main" id="{6DF8E15F-4192-338A-C702-477C5681FE76}"/>
              </a:ext>
            </a:extLst>
          </p:cNvPr>
          <p:cNvSpPr/>
          <p:nvPr/>
        </p:nvSpPr>
        <p:spPr>
          <a:xfrm>
            <a:off x="6148651" y="4013744"/>
            <a:ext cx="330175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蓮池</a:t>
            </a:r>
          </a:p>
        </p:txBody>
      </p:sp>
      <p:sp>
        <p:nvSpPr>
          <p:cNvPr id="108" name="四角形: 角を丸くする 107">
            <a:extLst>
              <a:ext uri="{FF2B5EF4-FFF2-40B4-BE49-F238E27FC236}">
                <a16:creationId xmlns:a16="http://schemas.microsoft.com/office/drawing/2014/main" id="{F16F7831-6288-B33B-8227-ADFF69278B99}"/>
              </a:ext>
            </a:extLst>
          </p:cNvPr>
          <p:cNvSpPr/>
          <p:nvPr/>
        </p:nvSpPr>
        <p:spPr>
          <a:xfrm rot="1538648">
            <a:off x="2044077" y="2872299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臨港道路</a:t>
            </a:r>
          </a:p>
        </p:txBody>
      </p:sp>
      <p:sp>
        <p:nvSpPr>
          <p:cNvPr id="109" name="四角形: 角を丸くする 108">
            <a:extLst>
              <a:ext uri="{FF2B5EF4-FFF2-40B4-BE49-F238E27FC236}">
                <a16:creationId xmlns:a16="http://schemas.microsoft.com/office/drawing/2014/main" id="{80E39625-353E-2D5D-FC4F-FEF7AFE9445E}"/>
              </a:ext>
            </a:extLst>
          </p:cNvPr>
          <p:cNvSpPr/>
          <p:nvPr/>
        </p:nvSpPr>
        <p:spPr>
          <a:xfrm rot="170035">
            <a:off x="6532193" y="4953535"/>
            <a:ext cx="216000" cy="676674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臨</a:t>
            </a:r>
            <a:endParaRPr lang="en-US" altLang="ja-JP" sz="105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港</a:t>
            </a:r>
            <a:endParaRPr lang="en-US" altLang="ja-JP" sz="105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道</a:t>
            </a:r>
            <a:endParaRPr lang="en-US" altLang="ja-JP" sz="105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路</a:t>
            </a:r>
          </a:p>
        </p:txBody>
      </p:sp>
      <p:sp>
        <p:nvSpPr>
          <p:cNvPr id="110" name="四角形: 角を丸くする 109">
            <a:extLst>
              <a:ext uri="{FF2B5EF4-FFF2-40B4-BE49-F238E27FC236}">
                <a16:creationId xmlns:a16="http://schemas.microsoft.com/office/drawing/2014/main" id="{0502F433-2DED-4798-F4F7-5B193F5E4E9B}"/>
              </a:ext>
            </a:extLst>
          </p:cNvPr>
          <p:cNvSpPr/>
          <p:nvPr/>
        </p:nvSpPr>
        <p:spPr>
          <a:xfrm>
            <a:off x="5231725" y="1335327"/>
            <a:ext cx="12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▲ イマリンビーチへ</a:t>
            </a:r>
          </a:p>
        </p:txBody>
      </p:sp>
      <p:sp>
        <p:nvSpPr>
          <p:cNvPr id="111" name="四角形: 角を丸くする 110">
            <a:extLst>
              <a:ext uri="{FF2B5EF4-FFF2-40B4-BE49-F238E27FC236}">
                <a16:creationId xmlns:a16="http://schemas.microsoft.com/office/drawing/2014/main" id="{35AD89B5-49C7-4D14-8B93-7F213F1608EE}"/>
              </a:ext>
            </a:extLst>
          </p:cNvPr>
          <p:cNvSpPr/>
          <p:nvPr/>
        </p:nvSpPr>
        <p:spPr>
          <a:xfrm>
            <a:off x="5720671" y="6159508"/>
            <a:ext cx="1188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国道</a:t>
            </a:r>
            <a:r>
              <a:rPr lang="en-US" altLang="ja-JP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204</a:t>
            </a: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号へ ▼</a:t>
            </a:r>
          </a:p>
        </p:txBody>
      </p:sp>
      <p:sp>
        <p:nvSpPr>
          <p:cNvPr id="112" name="四角形: 角を丸くする 111">
            <a:extLst>
              <a:ext uri="{FF2B5EF4-FFF2-40B4-BE49-F238E27FC236}">
                <a16:creationId xmlns:a16="http://schemas.microsoft.com/office/drawing/2014/main" id="{87CC5BC7-758A-88F5-AC68-49962314A8ED}"/>
              </a:ext>
            </a:extLst>
          </p:cNvPr>
          <p:cNvSpPr/>
          <p:nvPr/>
        </p:nvSpPr>
        <p:spPr>
          <a:xfrm>
            <a:off x="5039465" y="5049168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3" name="四角形: 角を丸くする 112">
            <a:extLst>
              <a:ext uri="{FF2B5EF4-FFF2-40B4-BE49-F238E27FC236}">
                <a16:creationId xmlns:a16="http://schemas.microsoft.com/office/drawing/2014/main" id="{06C51824-F1B0-9C17-7007-B4465444269A}"/>
              </a:ext>
            </a:extLst>
          </p:cNvPr>
          <p:cNvSpPr/>
          <p:nvPr/>
        </p:nvSpPr>
        <p:spPr>
          <a:xfrm>
            <a:off x="4847205" y="4811210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4" name="四角形: 角を丸くする 113">
            <a:extLst>
              <a:ext uri="{FF2B5EF4-FFF2-40B4-BE49-F238E27FC236}">
                <a16:creationId xmlns:a16="http://schemas.microsoft.com/office/drawing/2014/main" id="{5E53488C-2E0B-09D0-DE92-E3A2A9CF339B}"/>
              </a:ext>
            </a:extLst>
          </p:cNvPr>
          <p:cNvSpPr/>
          <p:nvPr/>
        </p:nvSpPr>
        <p:spPr>
          <a:xfrm>
            <a:off x="4800443" y="4738619"/>
            <a:ext cx="19226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5" name="四角形: 角を丸くする 114">
            <a:extLst>
              <a:ext uri="{FF2B5EF4-FFF2-40B4-BE49-F238E27FC236}">
                <a16:creationId xmlns:a16="http://schemas.microsoft.com/office/drawing/2014/main" id="{DBFF3A75-24DF-BDA0-97D6-64B71C149FEE}"/>
              </a:ext>
            </a:extLst>
          </p:cNvPr>
          <p:cNvSpPr/>
          <p:nvPr/>
        </p:nvSpPr>
        <p:spPr>
          <a:xfrm>
            <a:off x="5892927" y="3979251"/>
            <a:ext cx="19226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6" name="四角形: 角を丸くする 115">
            <a:extLst>
              <a:ext uri="{FF2B5EF4-FFF2-40B4-BE49-F238E27FC236}">
                <a16:creationId xmlns:a16="http://schemas.microsoft.com/office/drawing/2014/main" id="{7A41F668-326A-D23B-FE76-5E0F7010AB77}"/>
              </a:ext>
            </a:extLst>
          </p:cNvPr>
          <p:cNvSpPr/>
          <p:nvPr/>
        </p:nvSpPr>
        <p:spPr>
          <a:xfrm>
            <a:off x="5950074" y="3782811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7" name="四角形: 角を丸くする 116">
            <a:extLst>
              <a:ext uri="{FF2B5EF4-FFF2-40B4-BE49-F238E27FC236}">
                <a16:creationId xmlns:a16="http://schemas.microsoft.com/office/drawing/2014/main" id="{DBC8B070-4322-56F7-5708-3A2D042A10CD}"/>
              </a:ext>
            </a:extLst>
          </p:cNvPr>
          <p:cNvSpPr/>
          <p:nvPr/>
        </p:nvSpPr>
        <p:spPr>
          <a:xfrm>
            <a:off x="6036462" y="3564253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8" name="四角形: 角を丸くする 117">
            <a:extLst>
              <a:ext uri="{FF2B5EF4-FFF2-40B4-BE49-F238E27FC236}">
                <a16:creationId xmlns:a16="http://schemas.microsoft.com/office/drawing/2014/main" id="{DC78E828-9585-4505-E8DF-D11F8EAA63B9}"/>
              </a:ext>
            </a:extLst>
          </p:cNvPr>
          <p:cNvSpPr/>
          <p:nvPr/>
        </p:nvSpPr>
        <p:spPr>
          <a:xfrm>
            <a:off x="5720671" y="5327500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9" name="四角形: 角を丸くする 118">
            <a:extLst>
              <a:ext uri="{FF2B5EF4-FFF2-40B4-BE49-F238E27FC236}">
                <a16:creationId xmlns:a16="http://schemas.microsoft.com/office/drawing/2014/main" id="{597325EE-EB4B-59E9-D46A-F3CDE0BF8FEA}"/>
              </a:ext>
            </a:extLst>
          </p:cNvPr>
          <p:cNvSpPr/>
          <p:nvPr/>
        </p:nvSpPr>
        <p:spPr>
          <a:xfrm>
            <a:off x="5874692" y="3129814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0" name="四角形: 角を丸くする 119">
            <a:extLst>
              <a:ext uri="{FF2B5EF4-FFF2-40B4-BE49-F238E27FC236}">
                <a16:creationId xmlns:a16="http://schemas.microsoft.com/office/drawing/2014/main" id="{F8DDCEF2-E567-F46F-A2BC-4EF1CA4B838D}"/>
              </a:ext>
            </a:extLst>
          </p:cNvPr>
          <p:cNvSpPr/>
          <p:nvPr/>
        </p:nvSpPr>
        <p:spPr>
          <a:xfrm>
            <a:off x="5940332" y="3271081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1" name="四角形: 角を丸くする 120">
            <a:extLst>
              <a:ext uri="{FF2B5EF4-FFF2-40B4-BE49-F238E27FC236}">
                <a16:creationId xmlns:a16="http://schemas.microsoft.com/office/drawing/2014/main" id="{427DF29D-B7CE-572E-B458-20E2E08096DF}"/>
              </a:ext>
            </a:extLst>
          </p:cNvPr>
          <p:cNvSpPr/>
          <p:nvPr/>
        </p:nvSpPr>
        <p:spPr>
          <a:xfrm>
            <a:off x="7454901" y="3741235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2" name="四角形: 角を丸くする 121">
            <a:extLst>
              <a:ext uri="{FF2B5EF4-FFF2-40B4-BE49-F238E27FC236}">
                <a16:creationId xmlns:a16="http://schemas.microsoft.com/office/drawing/2014/main" id="{DE78B9EA-C1EE-7AC9-CDB9-98C2D78AB3F1}"/>
              </a:ext>
            </a:extLst>
          </p:cNvPr>
          <p:cNvSpPr/>
          <p:nvPr/>
        </p:nvSpPr>
        <p:spPr>
          <a:xfrm>
            <a:off x="6589586" y="3755155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3" name="四角形: 角を丸くする 122">
            <a:extLst>
              <a:ext uri="{FF2B5EF4-FFF2-40B4-BE49-F238E27FC236}">
                <a16:creationId xmlns:a16="http://schemas.microsoft.com/office/drawing/2014/main" id="{438D3D57-8737-B184-A382-165B03ACCE40}"/>
              </a:ext>
            </a:extLst>
          </p:cNvPr>
          <p:cNvSpPr/>
          <p:nvPr/>
        </p:nvSpPr>
        <p:spPr>
          <a:xfrm>
            <a:off x="6434975" y="2835857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4" name="四角形: 角を丸くする 123">
            <a:extLst>
              <a:ext uri="{FF2B5EF4-FFF2-40B4-BE49-F238E27FC236}">
                <a16:creationId xmlns:a16="http://schemas.microsoft.com/office/drawing/2014/main" id="{3F0D15CE-4EC9-CC49-1AA0-135B5E231093}"/>
              </a:ext>
            </a:extLst>
          </p:cNvPr>
          <p:cNvSpPr/>
          <p:nvPr/>
        </p:nvSpPr>
        <p:spPr>
          <a:xfrm>
            <a:off x="6729866" y="3339824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5" name="四角形: 角を丸くする 124">
            <a:extLst>
              <a:ext uri="{FF2B5EF4-FFF2-40B4-BE49-F238E27FC236}">
                <a16:creationId xmlns:a16="http://schemas.microsoft.com/office/drawing/2014/main" id="{0A17D1A9-20B0-6875-CAFE-CC474A9D4F9C}"/>
              </a:ext>
            </a:extLst>
          </p:cNvPr>
          <p:cNvSpPr/>
          <p:nvPr/>
        </p:nvSpPr>
        <p:spPr>
          <a:xfrm>
            <a:off x="6729866" y="3992823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6" name="四角形: 角を丸くする 125">
            <a:extLst>
              <a:ext uri="{FF2B5EF4-FFF2-40B4-BE49-F238E27FC236}">
                <a16:creationId xmlns:a16="http://schemas.microsoft.com/office/drawing/2014/main" id="{6C6B586C-A7AA-C938-AC30-BD86A7A89527}"/>
              </a:ext>
            </a:extLst>
          </p:cNvPr>
          <p:cNvSpPr/>
          <p:nvPr/>
        </p:nvSpPr>
        <p:spPr>
          <a:xfrm>
            <a:off x="6809685" y="4610667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7" name="四角形: 角を丸くする 126">
            <a:extLst>
              <a:ext uri="{FF2B5EF4-FFF2-40B4-BE49-F238E27FC236}">
                <a16:creationId xmlns:a16="http://schemas.microsoft.com/office/drawing/2014/main" id="{AA926AEA-13E3-21A0-E805-A7EFC170E2D7}"/>
              </a:ext>
            </a:extLst>
          </p:cNvPr>
          <p:cNvSpPr/>
          <p:nvPr/>
        </p:nvSpPr>
        <p:spPr>
          <a:xfrm>
            <a:off x="6729866" y="4870421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8" name="四角形: 角を丸くする 127">
            <a:extLst>
              <a:ext uri="{FF2B5EF4-FFF2-40B4-BE49-F238E27FC236}">
                <a16:creationId xmlns:a16="http://schemas.microsoft.com/office/drawing/2014/main" id="{8663F24C-26F1-96CB-6A09-AB1720B94DA1}"/>
              </a:ext>
            </a:extLst>
          </p:cNvPr>
          <p:cNvSpPr/>
          <p:nvPr/>
        </p:nvSpPr>
        <p:spPr>
          <a:xfrm>
            <a:off x="5989057" y="5191630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9" name="四角形: 角を丸くする 128">
            <a:extLst>
              <a:ext uri="{FF2B5EF4-FFF2-40B4-BE49-F238E27FC236}">
                <a16:creationId xmlns:a16="http://schemas.microsoft.com/office/drawing/2014/main" id="{573CAAC1-4645-CE55-E850-7D5567C8A6F4}"/>
              </a:ext>
            </a:extLst>
          </p:cNvPr>
          <p:cNvSpPr/>
          <p:nvPr/>
        </p:nvSpPr>
        <p:spPr>
          <a:xfrm>
            <a:off x="6199605" y="5077603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0" name="四角形: 角を丸くする 129">
            <a:extLst>
              <a:ext uri="{FF2B5EF4-FFF2-40B4-BE49-F238E27FC236}">
                <a16:creationId xmlns:a16="http://schemas.microsoft.com/office/drawing/2014/main" id="{1956D5F9-6905-02A9-8A2C-1FD0B922D542}"/>
              </a:ext>
            </a:extLst>
          </p:cNvPr>
          <p:cNvSpPr/>
          <p:nvPr/>
        </p:nvSpPr>
        <p:spPr>
          <a:xfrm>
            <a:off x="6263716" y="5024640"/>
            <a:ext cx="19226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1" name="四角形: 角を丸くする 130">
            <a:extLst>
              <a:ext uri="{FF2B5EF4-FFF2-40B4-BE49-F238E27FC236}">
                <a16:creationId xmlns:a16="http://schemas.microsoft.com/office/drawing/2014/main" id="{4ABF85AC-D6D6-E2A3-B302-340DC2789AAA}"/>
              </a:ext>
            </a:extLst>
          </p:cNvPr>
          <p:cNvSpPr/>
          <p:nvPr/>
        </p:nvSpPr>
        <p:spPr>
          <a:xfrm>
            <a:off x="5325735" y="6195007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2" name="四角形: 角を丸くする 131">
            <a:extLst>
              <a:ext uri="{FF2B5EF4-FFF2-40B4-BE49-F238E27FC236}">
                <a16:creationId xmlns:a16="http://schemas.microsoft.com/office/drawing/2014/main" id="{8B3C5DEB-58CE-E0B2-4B86-A23F03E2055B}"/>
              </a:ext>
            </a:extLst>
          </p:cNvPr>
          <p:cNvSpPr/>
          <p:nvPr/>
        </p:nvSpPr>
        <p:spPr>
          <a:xfrm>
            <a:off x="5844076" y="5300549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3" name="四角形: 角を丸くする 132">
            <a:extLst>
              <a:ext uri="{FF2B5EF4-FFF2-40B4-BE49-F238E27FC236}">
                <a16:creationId xmlns:a16="http://schemas.microsoft.com/office/drawing/2014/main" id="{98F95673-0D73-7BAE-8F00-2D93C5D9C97B}"/>
              </a:ext>
            </a:extLst>
          </p:cNvPr>
          <p:cNvSpPr/>
          <p:nvPr/>
        </p:nvSpPr>
        <p:spPr>
          <a:xfrm>
            <a:off x="5743568" y="6149985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4" name="四角形: 角を丸くする 133">
            <a:extLst>
              <a:ext uri="{FF2B5EF4-FFF2-40B4-BE49-F238E27FC236}">
                <a16:creationId xmlns:a16="http://schemas.microsoft.com/office/drawing/2014/main" id="{055FCFA0-D026-2380-764F-34F2F69FBE96}"/>
              </a:ext>
            </a:extLst>
          </p:cNvPr>
          <p:cNvSpPr/>
          <p:nvPr/>
        </p:nvSpPr>
        <p:spPr>
          <a:xfrm>
            <a:off x="4612452" y="1673115"/>
            <a:ext cx="19226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5" name="四角形: 角を丸くする 134">
            <a:extLst>
              <a:ext uri="{FF2B5EF4-FFF2-40B4-BE49-F238E27FC236}">
                <a16:creationId xmlns:a16="http://schemas.microsoft.com/office/drawing/2014/main" id="{2192E3AD-44CE-59A4-D623-EB4ECDEB25D5}"/>
              </a:ext>
            </a:extLst>
          </p:cNvPr>
          <p:cNvSpPr/>
          <p:nvPr/>
        </p:nvSpPr>
        <p:spPr>
          <a:xfrm>
            <a:off x="4907497" y="2045349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6" name="四角形: 角を丸くする 135">
            <a:extLst>
              <a:ext uri="{FF2B5EF4-FFF2-40B4-BE49-F238E27FC236}">
                <a16:creationId xmlns:a16="http://schemas.microsoft.com/office/drawing/2014/main" id="{3EED56DF-EAA4-4ED5-BA44-0DD1C3703C46}"/>
              </a:ext>
            </a:extLst>
          </p:cNvPr>
          <p:cNvSpPr/>
          <p:nvPr/>
        </p:nvSpPr>
        <p:spPr>
          <a:xfrm>
            <a:off x="3131894" y="4694394"/>
            <a:ext cx="19226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7" name="四角形: 角を丸くする 136">
            <a:extLst>
              <a:ext uri="{FF2B5EF4-FFF2-40B4-BE49-F238E27FC236}">
                <a16:creationId xmlns:a16="http://schemas.microsoft.com/office/drawing/2014/main" id="{1B3E3121-C5BE-1DAE-7BBD-994398013F31}"/>
              </a:ext>
            </a:extLst>
          </p:cNvPr>
          <p:cNvSpPr/>
          <p:nvPr/>
        </p:nvSpPr>
        <p:spPr>
          <a:xfrm>
            <a:off x="2734507" y="5459726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8" name="四角形: 角を丸くする 137">
            <a:extLst>
              <a:ext uri="{FF2B5EF4-FFF2-40B4-BE49-F238E27FC236}">
                <a16:creationId xmlns:a16="http://schemas.microsoft.com/office/drawing/2014/main" id="{57B61CC7-6927-572C-7F21-2EB772BB234B}"/>
              </a:ext>
            </a:extLst>
          </p:cNvPr>
          <p:cNvSpPr/>
          <p:nvPr/>
        </p:nvSpPr>
        <p:spPr>
          <a:xfrm>
            <a:off x="2559419" y="6039591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9" name="グループ化 138">
            <a:extLst>
              <a:ext uri="{FF2B5EF4-FFF2-40B4-BE49-F238E27FC236}">
                <a16:creationId xmlns:a16="http://schemas.microsoft.com/office/drawing/2014/main" id="{21F653CA-9F66-EAAD-81B0-464A4A4D0E5A}"/>
              </a:ext>
            </a:extLst>
          </p:cNvPr>
          <p:cNvGrpSpPr/>
          <p:nvPr/>
        </p:nvGrpSpPr>
        <p:grpSpPr>
          <a:xfrm>
            <a:off x="4017667" y="3601091"/>
            <a:ext cx="2444820" cy="2448113"/>
            <a:chOff x="5288507" y="4285397"/>
            <a:chExt cx="4572000" cy="4667534"/>
          </a:xfrm>
        </p:grpSpPr>
        <p:cxnSp>
          <p:nvCxnSpPr>
            <p:cNvPr id="169" name="直線コネクタ 168">
              <a:extLst>
                <a:ext uri="{FF2B5EF4-FFF2-40B4-BE49-F238E27FC236}">
                  <a16:creationId xmlns:a16="http://schemas.microsoft.com/office/drawing/2014/main" id="{D7C7DA6C-DA21-90B6-6CD8-BC8B7BEBC5A6}"/>
                </a:ext>
              </a:extLst>
            </p:cNvPr>
            <p:cNvCxnSpPr/>
            <p:nvPr/>
          </p:nvCxnSpPr>
          <p:spPr>
            <a:xfrm>
              <a:off x="6639636" y="4285397"/>
              <a:ext cx="358254" cy="474260"/>
            </a:xfrm>
            <a:prstGeom prst="line">
              <a:avLst/>
            </a:prstGeom>
            <a:ln w="22225" cap="sq">
              <a:solidFill>
                <a:srgbClr val="00B1F4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70" name="直線コネクタ 169">
              <a:extLst>
                <a:ext uri="{FF2B5EF4-FFF2-40B4-BE49-F238E27FC236}">
                  <a16:creationId xmlns:a16="http://schemas.microsoft.com/office/drawing/2014/main" id="{DC5E3C28-8513-3F31-D81E-A716544E1202}"/>
                </a:ext>
              </a:extLst>
            </p:cNvPr>
            <p:cNvCxnSpPr/>
            <p:nvPr/>
          </p:nvCxnSpPr>
          <p:spPr>
            <a:xfrm>
              <a:off x="7178723" y="4949583"/>
              <a:ext cx="82287" cy="79268"/>
            </a:xfrm>
            <a:prstGeom prst="line">
              <a:avLst/>
            </a:prstGeom>
            <a:ln w="22225" cap="sq">
              <a:solidFill>
                <a:srgbClr val="00B1F4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71" name="フリーフォーム: 図形 170">
              <a:extLst>
                <a:ext uri="{FF2B5EF4-FFF2-40B4-BE49-F238E27FC236}">
                  <a16:creationId xmlns:a16="http://schemas.microsoft.com/office/drawing/2014/main" id="{59D02156-9CDB-64F6-B4C5-0E7CDA228F32}"/>
                </a:ext>
              </a:extLst>
            </p:cNvPr>
            <p:cNvSpPr/>
            <p:nvPr/>
          </p:nvSpPr>
          <p:spPr>
            <a:xfrm>
              <a:off x="7345907" y="5097439"/>
              <a:ext cx="1050878" cy="150125"/>
            </a:xfrm>
            <a:custGeom>
              <a:avLst/>
              <a:gdLst>
                <a:gd name="connsiteX0" fmla="*/ 0 w 1050878"/>
                <a:gd name="connsiteY0" fmla="*/ 20471 h 150125"/>
                <a:gd name="connsiteX1" fmla="*/ 112594 w 1050878"/>
                <a:gd name="connsiteY1" fmla="*/ 92122 h 150125"/>
                <a:gd name="connsiteX2" fmla="*/ 269544 w 1050878"/>
                <a:gd name="connsiteY2" fmla="*/ 143301 h 150125"/>
                <a:gd name="connsiteX3" fmla="*/ 385550 w 1050878"/>
                <a:gd name="connsiteY3" fmla="*/ 150125 h 150125"/>
                <a:gd name="connsiteX4" fmla="*/ 552735 w 1050878"/>
                <a:gd name="connsiteY4" fmla="*/ 126242 h 150125"/>
                <a:gd name="connsiteX5" fmla="*/ 651681 w 1050878"/>
                <a:gd name="connsiteY5" fmla="*/ 58003 h 150125"/>
                <a:gd name="connsiteX6" fmla="*/ 682389 w 1050878"/>
                <a:gd name="connsiteY6" fmla="*/ 40943 h 150125"/>
                <a:gd name="connsiteX7" fmla="*/ 781335 w 1050878"/>
                <a:gd name="connsiteY7" fmla="*/ 13648 h 150125"/>
                <a:gd name="connsiteX8" fmla="*/ 866633 w 1050878"/>
                <a:gd name="connsiteY8" fmla="*/ 0 h 150125"/>
                <a:gd name="connsiteX9" fmla="*/ 1050878 w 1050878"/>
                <a:gd name="connsiteY9" fmla="*/ 75062 h 1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0878" h="150125">
                  <a:moveTo>
                    <a:pt x="0" y="20471"/>
                  </a:moveTo>
                  <a:lnTo>
                    <a:pt x="112594" y="92122"/>
                  </a:lnTo>
                  <a:lnTo>
                    <a:pt x="269544" y="143301"/>
                  </a:lnTo>
                  <a:lnTo>
                    <a:pt x="385550" y="150125"/>
                  </a:lnTo>
                  <a:lnTo>
                    <a:pt x="552735" y="126242"/>
                  </a:lnTo>
                  <a:lnTo>
                    <a:pt x="651681" y="58003"/>
                  </a:lnTo>
                  <a:lnTo>
                    <a:pt x="682389" y="40943"/>
                  </a:lnTo>
                  <a:lnTo>
                    <a:pt x="781335" y="13648"/>
                  </a:lnTo>
                  <a:lnTo>
                    <a:pt x="866633" y="0"/>
                  </a:lnTo>
                  <a:lnTo>
                    <a:pt x="1050878" y="75062"/>
                  </a:lnTo>
                </a:path>
              </a:pathLst>
            </a:custGeom>
            <a:noFill/>
            <a:ln w="22225">
              <a:solidFill>
                <a:srgbClr val="00B1F4">
                  <a:alpha val="50000"/>
                </a:srgbClr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フリーフォーム: 図形 171">
              <a:extLst>
                <a:ext uri="{FF2B5EF4-FFF2-40B4-BE49-F238E27FC236}">
                  <a16:creationId xmlns:a16="http://schemas.microsoft.com/office/drawing/2014/main" id="{0C5D090E-243D-A2D9-40BF-A78AD1534F20}"/>
                </a:ext>
              </a:extLst>
            </p:cNvPr>
            <p:cNvSpPr/>
            <p:nvPr/>
          </p:nvSpPr>
          <p:spPr>
            <a:xfrm>
              <a:off x="5288507" y="5145206"/>
              <a:ext cx="1289714" cy="1299949"/>
            </a:xfrm>
            <a:custGeom>
              <a:avLst/>
              <a:gdLst>
                <a:gd name="connsiteX0" fmla="*/ 1289714 w 1289714"/>
                <a:gd name="connsiteY0" fmla="*/ 1255594 h 1299949"/>
                <a:gd name="connsiteX1" fmla="*/ 1156648 w 1289714"/>
                <a:gd name="connsiteY1" fmla="*/ 1272654 h 1299949"/>
                <a:gd name="connsiteX2" fmla="*/ 996287 w 1289714"/>
                <a:gd name="connsiteY2" fmla="*/ 1299949 h 1299949"/>
                <a:gd name="connsiteX3" fmla="*/ 730156 w 1289714"/>
                <a:gd name="connsiteY3" fmla="*/ 1248770 h 1299949"/>
                <a:gd name="connsiteX4" fmla="*/ 528851 w 1289714"/>
                <a:gd name="connsiteY4" fmla="*/ 1183943 h 1299949"/>
                <a:gd name="connsiteX5" fmla="*/ 491320 w 1289714"/>
                <a:gd name="connsiteY5" fmla="*/ 1160060 h 1299949"/>
                <a:gd name="connsiteX6" fmla="*/ 409433 w 1289714"/>
                <a:gd name="connsiteY6" fmla="*/ 1016758 h 1299949"/>
                <a:gd name="connsiteX7" fmla="*/ 238836 w 1289714"/>
                <a:gd name="connsiteY7" fmla="*/ 385549 h 1299949"/>
                <a:gd name="connsiteX8" fmla="*/ 184245 w 1289714"/>
                <a:gd name="connsiteY8" fmla="*/ 262719 h 1299949"/>
                <a:gd name="connsiteX9" fmla="*/ 102359 w 1289714"/>
                <a:gd name="connsiteY9" fmla="*/ 153537 h 1299949"/>
                <a:gd name="connsiteX10" fmla="*/ 0 w 1289714"/>
                <a:gd name="connsiteY10" fmla="*/ 0 h 12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9714" h="1299949">
                  <a:moveTo>
                    <a:pt x="1289714" y="1255594"/>
                  </a:moveTo>
                  <a:lnTo>
                    <a:pt x="1156648" y="1272654"/>
                  </a:lnTo>
                  <a:lnTo>
                    <a:pt x="996287" y="1299949"/>
                  </a:lnTo>
                  <a:lnTo>
                    <a:pt x="730156" y="1248770"/>
                  </a:lnTo>
                  <a:lnTo>
                    <a:pt x="528851" y="1183943"/>
                  </a:lnTo>
                  <a:lnTo>
                    <a:pt x="491320" y="1160060"/>
                  </a:lnTo>
                  <a:lnTo>
                    <a:pt x="409433" y="1016758"/>
                  </a:lnTo>
                  <a:lnTo>
                    <a:pt x="238836" y="385549"/>
                  </a:lnTo>
                  <a:lnTo>
                    <a:pt x="184245" y="262719"/>
                  </a:lnTo>
                  <a:lnTo>
                    <a:pt x="102359" y="153537"/>
                  </a:lnTo>
                  <a:lnTo>
                    <a:pt x="0" y="0"/>
                  </a:lnTo>
                </a:path>
              </a:pathLst>
            </a:custGeom>
            <a:noFill/>
            <a:ln w="22225">
              <a:solidFill>
                <a:srgbClr val="00B1F4">
                  <a:alpha val="50000"/>
                </a:srgbClr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3" name="フリーフォーム: 図形 172">
              <a:extLst>
                <a:ext uri="{FF2B5EF4-FFF2-40B4-BE49-F238E27FC236}">
                  <a16:creationId xmlns:a16="http://schemas.microsoft.com/office/drawing/2014/main" id="{B9B9747C-41E4-BA72-C40C-20331C79B68F}"/>
                </a:ext>
              </a:extLst>
            </p:cNvPr>
            <p:cNvSpPr/>
            <p:nvPr/>
          </p:nvSpPr>
          <p:spPr>
            <a:xfrm>
              <a:off x="8468436" y="5210033"/>
              <a:ext cx="835925" cy="556146"/>
            </a:xfrm>
            <a:custGeom>
              <a:avLst/>
              <a:gdLst>
                <a:gd name="connsiteX0" fmla="*/ 0 w 835925"/>
                <a:gd name="connsiteY0" fmla="*/ 0 h 556146"/>
                <a:gd name="connsiteX1" fmla="*/ 139889 w 835925"/>
                <a:gd name="connsiteY1" fmla="*/ 71651 h 556146"/>
                <a:gd name="connsiteX2" fmla="*/ 269543 w 835925"/>
                <a:gd name="connsiteY2" fmla="*/ 112594 h 556146"/>
                <a:gd name="connsiteX3" fmla="*/ 443552 w 835925"/>
                <a:gd name="connsiteY3" fmla="*/ 146713 h 556146"/>
                <a:gd name="connsiteX4" fmla="*/ 576618 w 835925"/>
                <a:gd name="connsiteY4" fmla="*/ 146713 h 556146"/>
                <a:gd name="connsiteX5" fmla="*/ 682388 w 835925"/>
                <a:gd name="connsiteY5" fmla="*/ 204716 h 556146"/>
                <a:gd name="connsiteX6" fmla="*/ 771098 w 835925"/>
                <a:gd name="connsiteY6" fmla="*/ 324134 h 556146"/>
                <a:gd name="connsiteX7" fmla="*/ 791570 w 835925"/>
                <a:gd name="connsiteY7" fmla="*/ 470848 h 556146"/>
                <a:gd name="connsiteX8" fmla="*/ 835925 w 835925"/>
                <a:gd name="connsiteY8" fmla="*/ 556146 h 5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5925" h="556146">
                  <a:moveTo>
                    <a:pt x="0" y="0"/>
                  </a:moveTo>
                  <a:lnTo>
                    <a:pt x="139889" y="71651"/>
                  </a:lnTo>
                  <a:lnTo>
                    <a:pt x="269543" y="112594"/>
                  </a:lnTo>
                  <a:lnTo>
                    <a:pt x="443552" y="146713"/>
                  </a:lnTo>
                  <a:lnTo>
                    <a:pt x="576618" y="146713"/>
                  </a:lnTo>
                  <a:lnTo>
                    <a:pt x="682388" y="204716"/>
                  </a:lnTo>
                  <a:lnTo>
                    <a:pt x="771098" y="324134"/>
                  </a:lnTo>
                  <a:lnTo>
                    <a:pt x="791570" y="470848"/>
                  </a:lnTo>
                  <a:lnTo>
                    <a:pt x="835925" y="556146"/>
                  </a:lnTo>
                </a:path>
              </a:pathLst>
            </a:custGeom>
            <a:noFill/>
            <a:ln w="22225">
              <a:solidFill>
                <a:srgbClr val="00B1F4">
                  <a:alpha val="50000"/>
                </a:srgbClr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4" name="フリーフォーム: 図形 173">
              <a:extLst>
                <a:ext uri="{FF2B5EF4-FFF2-40B4-BE49-F238E27FC236}">
                  <a16:creationId xmlns:a16="http://schemas.microsoft.com/office/drawing/2014/main" id="{9F2E78C6-86E7-7B6D-2538-AE850C2495BC}"/>
                </a:ext>
              </a:extLst>
            </p:cNvPr>
            <p:cNvSpPr/>
            <p:nvPr/>
          </p:nvSpPr>
          <p:spPr>
            <a:xfrm>
              <a:off x="6724934" y="6179024"/>
              <a:ext cx="2999096" cy="740391"/>
            </a:xfrm>
            <a:custGeom>
              <a:avLst/>
              <a:gdLst>
                <a:gd name="connsiteX0" fmla="*/ 0 w 2999096"/>
                <a:gd name="connsiteY0" fmla="*/ 296839 h 740391"/>
                <a:gd name="connsiteX1" fmla="*/ 37532 w 2999096"/>
                <a:gd name="connsiteY1" fmla="*/ 378725 h 740391"/>
                <a:gd name="connsiteX2" fmla="*/ 620973 w 2999096"/>
                <a:gd name="connsiteY2" fmla="*/ 228600 h 740391"/>
                <a:gd name="connsiteX3" fmla="*/ 777923 w 2999096"/>
                <a:gd name="connsiteY3" fmla="*/ 150125 h 740391"/>
                <a:gd name="connsiteX4" fmla="*/ 1132765 w 2999096"/>
                <a:gd name="connsiteY4" fmla="*/ 105770 h 740391"/>
                <a:gd name="connsiteX5" fmla="*/ 1671851 w 2999096"/>
                <a:gd name="connsiteY5" fmla="*/ 0 h 740391"/>
                <a:gd name="connsiteX6" fmla="*/ 2057400 w 2999096"/>
                <a:gd name="connsiteY6" fmla="*/ 3412 h 740391"/>
                <a:gd name="connsiteX7" fmla="*/ 2361063 w 2999096"/>
                <a:gd name="connsiteY7" fmla="*/ 51179 h 740391"/>
                <a:gd name="connsiteX8" fmla="*/ 2753436 w 2999096"/>
                <a:gd name="connsiteY8" fmla="*/ 153537 h 740391"/>
                <a:gd name="connsiteX9" fmla="*/ 2944505 w 2999096"/>
                <a:gd name="connsiteY9" fmla="*/ 170597 h 740391"/>
                <a:gd name="connsiteX10" fmla="*/ 2999096 w 2999096"/>
                <a:gd name="connsiteY10" fmla="*/ 232012 h 740391"/>
                <a:gd name="connsiteX11" fmla="*/ 2978624 w 2999096"/>
                <a:gd name="connsiteY11" fmla="*/ 740391 h 74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9096" h="740391">
                  <a:moveTo>
                    <a:pt x="0" y="296839"/>
                  </a:moveTo>
                  <a:lnTo>
                    <a:pt x="37532" y="378725"/>
                  </a:lnTo>
                  <a:lnTo>
                    <a:pt x="620973" y="228600"/>
                  </a:lnTo>
                  <a:lnTo>
                    <a:pt x="777923" y="150125"/>
                  </a:lnTo>
                  <a:lnTo>
                    <a:pt x="1132765" y="105770"/>
                  </a:lnTo>
                  <a:lnTo>
                    <a:pt x="1671851" y="0"/>
                  </a:lnTo>
                  <a:lnTo>
                    <a:pt x="2057400" y="3412"/>
                  </a:lnTo>
                  <a:lnTo>
                    <a:pt x="2361063" y="51179"/>
                  </a:lnTo>
                  <a:lnTo>
                    <a:pt x="2753436" y="153537"/>
                  </a:lnTo>
                  <a:lnTo>
                    <a:pt x="2944505" y="170597"/>
                  </a:lnTo>
                  <a:lnTo>
                    <a:pt x="2999096" y="232012"/>
                  </a:lnTo>
                  <a:lnTo>
                    <a:pt x="2978624" y="740391"/>
                  </a:lnTo>
                </a:path>
              </a:pathLst>
            </a:custGeom>
            <a:noFill/>
            <a:ln w="22225">
              <a:solidFill>
                <a:srgbClr val="00B1F4">
                  <a:alpha val="50000"/>
                </a:srgbClr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5" name="フリーフォーム: 図形 174">
              <a:extLst>
                <a:ext uri="{FF2B5EF4-FFF2-40B4-BE49-F238E27FC236}">
                  <a16:creationId xmlns:a16="http://schemas.microsoft.com/office/drawing/2014/main" id="{7301E654-2B4D-FF75-2F03-ADE05135EC3F}"/>
                </a:ext>
              </a:extLst>
            </p:cNvPr>
            <p:cNvSpPr/>
            <p:nvPr/>
          </p:nvSpPr>
          <p:spPr>
            <a:xfrm>
              <a:off x="9700146" y="6905767"/>
              <a:ext cx="160361" cy="2047164"/>
            </a:xfrm>
            <a:custGeom>
              <a:avLst/>
              <a:gdLst>
                <a:gd name="connsiteX0" fmla="*/ 3412 w 160361"/>
                <a:gd name="connsiteY0" fmla="*/ 0 h 2047164"/>
                <a:gd name="connsiteX1" fmla="*/ 0 w 160361"/>
                <a:gd name="connsiteY1" fmla="*/ 85299 h 2047164"/>
                <a:gd name="connsiteX2" fmla="*/ 68239 w 160361"/>
                <a:gd name="connsiteY2" fmla="*/ 327546 h 2047164"/>
                <a:gd name="connsiteX3" fmla="*/ 27296 w 160361"/>
                <a:gd name="connsiteY3" fmla="*/ 1651379 h 2047164"/>
                <a:gd name="connsiteX4" fmla="*/ 136478 w 160361"/>
                <a:gd name="connsiteY4" fmla="*/ 1685499 h 2047164"/>
                <a:gd name="connsiteX5" fmla="*/ 160361 w 160361"/>
                <a:gd name="connsiteY5" fmla="*/ 2047164 h 2047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361" h="2047164">
                  <a:moveTo>
                    <a:pt x="3412" y="0"/>
                  </a:moveTo>
                  <a:lnTo>
                    <a:pt x="0" y="85299"/>
                  </a:lnTo>
                  <a:lnTo>
                    <a:pt x="68239" y="327546"/>
                  </a:lnTo>
                  <a:lnTo>
                    <a:pt x="27296" y="1651379"/>
                  </a:lnTo>
                  <a:lnTo>
                    <a:pt x="136478" y="1685499"/>
                  </a:lnTo>
                  <a:lnTo>
                    <a:pt x="160361" y="2047164"/>
                  </a:lnTo>
                </a:path>
              </a:pathLst>
            </a:custGeom>
            <a:noFill/>
            <a:ln w="22225">
              <a:solidFill>
                <a:srgbClr val="00B1F4">
                  <a:alpha val="50000"/>
                </a:srgbClr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0" name="四角形: 角を丸くする 139">
            <a:extLst>
              <a:ext uri="{FF2B5EF4-FFF2-40B4-BE49-F238E27FC236}">
                <a16:creationId xmlns:a16="http://schemas.microsoft.com/office/drawing/2014/main" id="{70E6EF45-2FDE-B149-9F22-808D6C2154D1}"/>
              </a:ext>
            </a:extLst>
          </p:cNvPr>
          <p:cNvSpPr/>
          <p:nvPr/>
        </p:nvSpPr>
        <p:spPr>
          <a:xfrm>
            <a:off x="2993769" y="3332339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駐車場</a:t>
            </a:r>
          </a:p>
        </p:txBody>
      </p:sp>
      <p:sp>
        <p:nvSpPr>
          <p:cNvPr id="141" name="フリーフォーム: 図形 140">
            <a:extLst>
              <a:ext uri="{FF2B5EF4-FFF2-40B4-BE49-F238E27FC236}">
                <a16:creationId xmlns:a16="http://schemas.microsoft.com/office/drawing/2014/main" id="{C92502B4-9420-8F81-13FE-089C31C3AAE3}"/>
              </a:ext>
            </a:extLst>
          </p:cNvPr>
          <p:cNvSpPr/>
          <p:nvPr/>
        </p:nvSpPr>
        <p:spPr>
          <a:xfrm>
            <a:off x="2089638" y="3495430"/>
            <a:ext cx="257981" cy="226560"/>
          </a:xfrm>
          <a:custGeom>
            <a:avLst/>
            <a:gdLst>
              <a:gd name="connsiteX0" fmla="*/ 482444 w 482444"/>
              <a:gd name="connsiteY0" fmla="*/ 342199 h 431956"/>
              <a:gd name="connsiteX1" fmla="*/ 420736 w 482444"/>
              <a:gd name="connsiteY1" fmla="*/ 50488 h 431956"/>
              <a:gd name="connsiteX2" fmla="*/ 387077 w 482444"/>
              <a:gd name="connsiteY2" fmla="*/ 0 h 431956"/>
              <a:gd name="connsiteX3" fmla="*/ 258051 w 482444"/>
              <a:gd name="connsiteY3" fmla="*/ 61708 h 431956"/>
              <a:gd name="connsiteX4" fmla="*/ 28049 w 482444"/>
              <a:gd name="connsiteY4" fmla="*/ 123416 h 431956"/>
              <a:gd name="connsiteX5" fmla="*/ 0 w 482444"/>
              <a:gd name="connsiteY5" fmla="*/ 151465 h 431956"/>
              <a:gd name="connsiteX6" fmla="*/ 0 w 482444"/>
              <a:gd name="connsiteY6" fmla="*/ 230002 h 431956"/>
              <a:gd name="connsiteX7" fmla="*/ 84147 w 482444"/>
              <a:gd name="connsiteY7" fmla="*/ 342199 h 431956"/>
              <a:gd name="connsiteX8" fmla="*/ 241222 w 482444"/>
              <a:gd name="connsiteY8" fmla="*/ 431956 h 431956"/>
              <a:gd name="connsiteX9" fmla="*/ 409516 w 482444"/>
              <a:gd name="connsiteY9" fmla="*/ 420736 h 431956"/>
              <a:gd name="connsiteX10" fmla="*/ 482444 w 482444"/>
              <a:gd name="connsiteY10" fmla="*/ 342199 h 43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444" h="431956">
                <a:moveTo>
                  <a:pt x="482444" y="342199"/>
                </a:moveTo>
                <a:lnTo>
                  <a:pt x="420736" y="50488"/>
                </a:lnTo>
                <a:lnTo>
                  <a:pt x="387077" y="0"/>
                </a:lnTo>
                <a:lnTo>
                  <a:pt x="258051" y="61708"/>
                </a:lnTo>
                <a:lnTo>
                  <a:pt x="28049" y="123416"/>
                </a:lnTo>
                <a:lnTo>
                  <a:pt x="0" y="151465"/>
                </a:lnTo>
                <a:lnTo>
                  <a:pt x="0" y="230002"/>
                </a:lnTo>
                <a:lnTo>
                  <a:pt x="84147" y="342199"/>
                </a:lnTo>
                <a:lnTo>
                  <a:pt x="241222" y="431956"/>
                </a:lnTo>
                <a:lnTo>
                  <a:pt x="409516" y="420736"/>
                </a:lnTo>
                <a:lnTo>
                  <a:pt x="482444" y="342199"/>
                </a:lnTo>
                <a:close/>
              </a:path>
            </a:pathLst>
          </a:custGeom>
          <a:solidFill>
            <a:srgbClr val="00B1F4">
              <a:alpha val="20000"/>
            </a:srgbClr>
          </a:solidFill>
          <a:ln w="9525"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42" name="四角形: 角を丸くする 141">
            <a:extLst>
              <a:ext uri="{FF2B5EF4-FFF2-40B4-BE49-F238E27FC236}">
                <a16:creationId xmlns:a16="http://schemas.microsoft.com/office/drawing/2014/main" id="{04788341-81A0-5D7D-A99B-952D2A30F004}"/>
              </a:ext>
            </a:extLst>
          </p:cNvPr>
          <p:cNvSpPr/>
          <p:nvPr/>
        </p:nvSpPr>
        <p:spPr>
          <a:xfrm>
            <a:off x="4318818" y="6071692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3" name="四角形: 角を丸くする 142">
            <a:extLst>
              <a:ext uri="{FF2B5EF4-FFF2-40B4-BE49-F238E27FC236}">
                <a16:creationId xmlns:a16="http://schemas.microsoft.com/office/drawing/2014/main" id="{B92CB4AC-BF29-2016-499D-6DF82266A087}"/>
              </a:ext>
            </a:extLst>
          </p:cNvPr>
          <p:cNvSpPr/>
          <p:nvPr/>
        </p:nvSpPr>
        <p:spPr>
          <a:xfrm>
            <a:off x="4362496" y="5787753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4" name="四角形: 角を丸くする 143">
            <a:extLst>
              <a:ext uri="{FF2B5EF4-FFF2-40B4-BE49-F238E27FC236}">
                <a16:creationId xmlns:a16="http://schemas.microsoft.com/office/drawing/2014/main" id="{08E6619B-E0BE-6F48-70D9-F8E1716F8797}"/>
              </a:ext>
            </a:extLst>
          </p:cNvPr>
          <p:cNvSpPr/>
          <p:nvPr/>
        </p:nvSpPr>
        <p:spPr>
          <a:xfrm>
            <a:off x="4050280" y="5002453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5" name="四角形: 角を丸くする 144">
            <a:extLst>
              <a:ext uri="{FF2B5EF4-FFF2-40B4-BE49-F238E27FC236}">
                <a16:creationId xmlns:a16="http://schemas.microsoft.com/office/drawing/2014/main" id="{BA577864-73C2-8659-9A53-C667B5DC5796}"/>
              </a:ext>
            </a:extLst>
          </p:cNvPr>
          <p:cNvSpPr/>
          <p:nvPr/>
        </p:nvSpPr>
        <p:spPr>
          <a:xfrm>
            <a:off x="4047904" y="4839158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6" name="四角形: 角を丸くする 145">
            <a:extLst>
              <a:ext uri="{FF2B5EF4-FFF2-40B4-BE49-F238E27FC236}">
                <a16:creationId xmlns:a16="http://schemas.microsoft.com/office/drawing/2014/main" id="{C43BD994-3D80-6B52-B3B2-CF7EF1BB8223}"/>
              </a:ext>
            </a:extLst>
          </p:cNvPr>
          <p:cNvSpPr/>
          <p:nvPr/>
        </p:nvSpPr>
        <p:spPr>
          <a:xfrm>
            <a:off x="3898152" y="5764971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7" name="四角形: 角を丸くする 146">
            <a:extLst>
              <a:ext uri="{FF2B5EF4-FFF2-40B4-BE49-F238E27FC236}">
                <a16:creationId xmlns:a16="http://schemas.microsoft.com/office/drawing/2014/main" id="{3DE0A8EE-9675-48D6-E618-49D14DA3D4FD}"/>
              </a:ext>
            </a:extLst>
          </p:cNvPr>
          <p:cNvSpPr/>
          <p:nvPr/>
        </p:nvSpPr>
        <p:spPr>
          <a:xfrm>
            <a:off x="3569431" y="5656698"/>
            <a:ext cx="32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8" name="四角形: 角を丸くする 147">
            <a:extLst>
              <a:ext uri="{FF2B5EF4-FFF2-40B4-BE49-F238E27FC236}">
                <a16:creationId xmlns:a16="http://schemas.microsoft.com/office/drawing/2014/main" id="{9A54FF28-ACD7-9544-1F48-5892FDCCE9D1}"/>
              </a:ext>
            </a:extLst>
          </p:cNvPr>
          <p:cNvSpPr/>
          <p:nvPr/>
        </p:nvSpPr>
        <p:spPr>
          <a:xfrm>
            <a:off x="4087562" y="4878204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花の谷</a:t>
            </a:r>
          </a:p>
        </p:txBody>
      </p:sp>
      <p:sp>
        <p:nvSpPr>
          <p:cNvPr id="149" name="四角形: 角を丸くする 148">
            <a:extLst>
              <a:ext uri="{FF2B5EF4-FFF2-40B4-BE49-F238E27FC236}">
                <a16:creationId xmlns:a16="http://schemas.microsoft.com/office/drawing/2014/main" id="{A00E8FC0-47B3-23DD-02EC-025237FED783}"/>
              </a:ext>
            </a:extLst>
          </p:cNvPr>
          <p:cNvSpPr/>
          <p:nvPr/>
        </p:nvSpPr>
        <p:spPr>
          <a:xfrm>
            <a:off x="2362154" y="3832901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7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（旧水田）</a:t>
            </a:r>
          </a:p>
        </p:txBody>
      </p:sp>
      <p:sp>
        <p:nvSpPr>
          <p:cNvPr id="150" name="四角形: 角を丸くする 149">
            <a:extLst>
              <a:ext uri="{FF2B5EF4-FFF2-40B4-BE49-F238E27FC236}">
                <a16:creationId xmlns:a16="http://schemas.microsoft.com/office/drawing/2014/main" id="{6360A125-16F2-213E-A0DF-A55F0799BB82}"/>
              </a:ext>
            </a:extLst>
          </p:cNvPr>
          <p:cNvSpPr/>
          <p:nvPr/>
        </p:nvSpPr>
        <p:spPr>
          <a:xfrm>
            <a:off x="2001186" y="4295534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7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（旧水田）</a:t>
            </a:r>
          </a:p>
        </p:txBody>
      </p:sp>
      <p:sp>
        <p:nvSpPr>
          <p:cNvPr id="151" name="四角形: 角を丸くする 150">
            <a:extLst>
              <a:ext uri="{FF2B5EF4-FFF2-40B4-BE49-F238E27FC236}">
                <a16:creationId xmlns:a16="http://schemas.microsoft.com/office/drawing/2014/main" id="{022096E0-52B3-E19C-FE4D-85466CC9401E}"/>
              </a:ext>
            </a:extLst>
          </p:cNvPr>
          <p:cNvSpPr/>
          <p:nvPr/>
        </p:nvSpPr>
        <p:spPr>
          <a:xfrm>
            <a:off x="1422294" y="4792443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7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（旧溜池）</a:t>
            </a:r>
          </a:p>
        </p:txBody>
      </p:sp>
      <p:sp>
        <p:nvSpPr>
          <p:cNvPr id="152" name="四角形: 角を丸くする 151">
            <a:extLst>
              <a:ext uri="{FF2B5EF4-FFF2-40B4-BE49-F238E27FC236}">
                <a16:creationId xmlns:a16="http://schemas.microsoft.com/office/drawing/2014/main" id="{8DE18722-6E02-5A61-F109-A8534567D764}"/>
              </a:ext>
            </a:extLst>
          </p:cNvPr>
          <p:cNvSpPr/>
          <p:nvPr/>
        </p:nvSpPr>
        <p:spPr>
          <a:xfrm>
            <a:off x="6905814" y="1852548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水田</a:t>
            </a:r>
          </a:p>
        </p:txBody>
      </p:sp>
      <p:sp>
        <p:nvSpPr>
          <p:cNvPr id="153" name="四角形: 角を丸くする 152">
            <a:extLst>
              <a:ext uri="{FF2B5EF4-FFF2-40B4-BE49-F238E27FC236}">
                <a16:creationId xmlns:a16="http://schemas.microsoft.com/office/drawing/2014/main" id="{63DA1BFA-63C0-5795-3621-F94B30DBEA28}"/>
              </a:ext>
            </a:extLst>
          </p:cNvPr>
          <p:cNvSpPr/>
          <p:nvPr/>
        </p:nvSpPr>
        <p:spPr>
          <a:xfrm>
            <a:off x="5720671" y="1597868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水田</a:t>
            </a:r>
          </a:p>
        </p:txBody>
      </p:sp>
      <p:sp>
        <p:nvSpPr>
          <p:cNvPr id="154" name="四角形: 角を丸くする 153">
            <a:extLst>
              <a:ext uri="{FF2B5EF4-FFF2-40B4-BE49-F238E27FC236}">
                <a16:creationId xmlns:a16="http://schemas.microsoft.com/office/drawing/2014/main" id="{F257B84C-3C96-A041-2D85-732A02AF4523}"/>
              </a:ext>
            </a:extLst>
          </p:cNvPr>
          <p:cNvSpPr/>
          <p:nvPr/>
        </p:nvSpPr>
        <p:spPr>
          <a:xfrm>
            <a:off x="5028437" y="5401639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樹林</a:t>
            </a:r>
          </a:p>
        </p:txBody>
      </p:sp>
      <p:sp>
        <p:nvSpPr>
          <p:cNvPr id="155" name="四角形: 角を丸くする 154">
            <a:extLst>
              <a:ext uri="{FF2B5EF4-FFF2-40B4-BE49-F238E27FC236}">
                <a16:creationId xmlns:a16="http://schemas.microsoft.com/office/drawing/2014/main" id="{E51418CF-8A97-3E82-703A-9E53171CFC45}"/>
              </a:ext>
            </a:extLst>
          </p:cNvPr>
          <p:cNvSpPr/>
          <p:nvPr/>
        </p:nvSpPr>
        <p:spPr>
          <a:xfrm>
            <a:off x="3681650" y="5468680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樹林</a:t>
            </a:r>
          </a:p>
        </p:txBody>
      </p:sp>
      <p:sp>
        <p:nvSpPr>
          <p:cNvPr id="156" name="四角形: 角を丸くする 155">
            <a:extLst>
              <a:ext uri="{FF2B5EF4-FFF2-40B4-BE49-F238E27FC236}">
                <a16:creationId xmlns:a16="http://schemas.microsoft.com/office/drawing/2014/main" id="{16085F89-FA9C-A117-437D-7CA9ECC47153}"/>
              </a:ext>
            </a:extLst>
          </p:cNvPr>
          <p:cNvSpPr/>
          <p:nvPr/>
        </p:nvSpPr>
        <p:spPr>
          <a:xfrm>
            <a:off x="1609534" y="5459940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樹林</a:t>
            </a:r>
          </a:p>
        </p:txBody>
      </p:sp>
      <p:sp>
        <p:nvSpPr>
          <p:cNvPr id="157" name="四角形: 角を丸くする 156">
            <a:extLst>
              <a:ext uri="{FF2B5EF4-FFF2-40B4-BE49-F238E27FC236}">
                <a16:creationId xmlns:a16="http://schemas.microsoft.com/office/drawing/2014/main" id="{5D634D32-A1DA-620B-C144-86B1D71E6613}"/>
              </a:ext>
            </a:extLst>
          </p:cNvPr>
          <p:cNvSpPr/>
          <p:nvPr/>
        </p:nvSpPr>
        <p:spPr>
          <a:xfrm>
            <a:off x="1108800" y="3594994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樹林</a:t>
            </a:r>
          </a:p>
        </p:txBody>
      </p:sp>
      <p:sp>
        <p:nvSpPr>
          <p:cNvPr id="158" name="四角形: 角を丸くする 157">
            <a:extLst>
              <a:ext uri="{FF2B5EF4-FFF2-40B4-BE49-F238E27FC236}">
                <a16:creationId xmlns:a16="http://schemas.microsoft.com/office/drawing/2014/main" id="{4196304E-E7A1-E65D-8222-9CCF777822A1}"/>
              </a:ext>
            </a:extLst>
          </p:cNvPr>
          <p:cNvSpPr/>
          <p:nvPr/>
        </p:nvSpPr>
        <p:spPr>
          <a:xfrm>
            <a:off x="5436589" y="3474509"/>
            <a:ext cx="912676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私有地）</a:t>
            </a:r>
            <a:endParaRPr lang="en-US" altLang="ja-JP" sz="105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9" name="フリーフォーム: 図形 158">
            <a:extLst>
              <a:ext uri="{FF2B5EF4-FFF2-40B4-BE49-F238E27FC236}">
                <a16:creationId xmlns:a16="http://schemas.microsoft.com/office/drawing/2014/main" id="{82E7D46A-2756-B627-C8C1-0ED2A3714EE5}"/>
              </a:ext>
            </a:extLst>
          </p:cNvPr>
          <p:cNvSpPr/>
          <p:nvPr/>
        </p:nvSpPr>
        <p:spPr>
          <a:xfrm>
            <a:off x="1178332" y="2240113"/>
            <a:ext cx="5344491" cy="4165837"/>
          </a:xfrm>
          <a:custGeom>
            <a:avLst/>
            <a:gdLst>
              <a:gd name="connsiteX0" fmla="*/ 0 w 9994605"/>
              <a:gd name="connsiteY0" fmla="*/ 1690576 h 7942521"/>
              <a:gd name="connsiteX1" fmla="*/ 478465 w 9994605"/>
              <a:gd name="connsiteY1" fmla="*/ 1573618 h 7942521"/>
              <a:gd name="connsiteX2" fmla="*/ 723014 w 9994605"/>
              <a:gd name="connsiteY2" fmla="*/ 1371600 h 7942521"/>
              <a:gd name="connsiteX3" fmla="*/ 978195 w 9994605"/>
              <a:gd name="connsiteY3" fmla="*/ 1148316 h 7942521"/>
              <a:gd name="connsiteX4" fmla="*/ 648586 w 9994605"/>
              <a:gd name="connsiteY4" fmla="*/ 723014 h 7942521"/>
              <a:gd name="connsiteX5" fmla="*/ 2945218 w 9994605"/>
              <a:gd name="connsiteY5" fmla="*/ 1711842 h 7942521"/>
              <a:gd name="connsiteX6" fmla="*/ 2679405 w 9994605"/>
              <a:gd name="connsiteY6" fmla="*/ 1786270 h 7942521"/>
              <a:gd name="connsiteX7" fmla="*/ 2636874 w 9994605"/>
              <a:gd name="connsiteY7" fmla="*/ 1935125 h 7942521"/>
              <a:gd name="connsiteX8" fmla="*/ 2381693 w 9994605"/>
              <a:gd name="connsiteY8" fmla="*/ 2030818 h 7942521"/>
              <a:gd name="connsiteX9" fmla="*/ 1594884 w 9994605"/>
              <a:gd name="connsiteY9" fmla="*/ 2573079 h 7942521"/>
              <a:gd name="connsiteX10" fmla="*/ 1414130 w 9994605"/>
              <a:gd name="connsiteY10" fmla="*/ 2690037 h 7942521"/>
              <a:gd name="connsiteX11" fmla="*/ 1541721 w 9994605"/>
              <a:gd name="connsiteY11" fmla="*/ 2796363 h 7942521"/>
              <a:gd name="connsiteX12" fmla="*/ 1701209 w 9994605"/>
              <a:gd name="connsiteY12" fmla="*/ 2806995 h 7942521"/>
              <a:gd name="connsiteX13" fmla="*/ 1945758 w 9994605"/>
              <a:gd name="connsiteY13" fmla="*/ 2881423 h 7942521"/>
              <a:gd name="connsiteX14" fmla="*/ 2456121 w 9994605"/>
              <a:gd name="connsiteY14" fmla="*/ 2892056 h 7942521"/>
              <a:gd name="connsiteX15" fmla="*/ 2456121 w 9994605"/>
              <a:gd name="connsiteY15" fmla="*/ 2892056 h 7942521"/>
              <a:gd name="connsiteX16" fmla="*/ 2551814 w 9994605"/>
              <a:gd name="connsiteY16" fmla="*/ 3168502 h 7942521"/>
              <a:gd name="connsiteX17" fmla="*/ 2381693 w 9994605"/>
              <a:gd name="connsiteY17" fmla="*/ 3381153 h 7942521"/>
              <a:gd name="connsiteX18" fmla="*/ 2179674 w 9994605"/>
              <a:gd name="connsiteY18" fmla="*/ 3934046 h 7942521"/>
              <a:gd name="connsiteX19" fmla="*/ 1850065 w 9994605"/>
              <a:gd name="connsiteY19" fmla="*/ 4306186 h 7942521"/>
              <a:gd name="connsiteX20" fmla="*/ 2243470 w 9994605"/>
              <a:gd name="connsiteY20" fmla="*/ 4667693 h 7942521"/>
              <a:gd name="connsiteX21" fmla="*/ 2870791 w 9994605"/>
              <a:gd name="connsiteY21" fmla="*/ 4657060 h 7942521"/>
              <a:gd name="connsiteX22" fmla="*/ 2998381 w 9994605"/>
              <a:gd name="connsiteY22" fmla="*/ 4752753 h 7942521"/>
              <a:gd name="connsiteX23" fmla="*/ 3147237 w 9994605"/>
              <a:gd name="connsiteY23" fmla="*/ 4752753 h 7942521"/>
              <a:gd name="connsiteX24" fmla="*/ 3413051 w 9994605"/>
              <a:gd name="connsiteY24" fmla="*/ 4146697 h 7942521"/>
              <a:gd name="connsiteX25" fmla="*/ 3530009 w 9994605"/>
              <a:gd name="connsiteY25" fmla="*/ 3785190 h 7942521"/>
              <a:gd name="connsiteX26" fmla="*/ 4082902 w 9994605"/>
              <a:gd name="connsiteY26" fmla="*/ 3115339 h 7942521"/>
              <a:gd name="connsiteX27" fmla="*/ 4199860 w 9994605"/>
              <a:gd name="connsiteY27" fmla="*/ 2987749 h 7942521"/>
              <a:gd name="connsiteX28" fmla="*/ 4040372 w 9994605"/>
              <a:gd name="connsiteY28" fmla="*/ 2902688 h 7942521"/>
              <a:gd name="connsiteX29" fmla="*/ 3242930 w 9994605"/>
              <a:gd name="connsiteY29" fmla="*/ 1807535 h 7942521"/>
              <a:gd name="connsiteX30" fmla="*/ 3795823 w 9994605"/>
              <a:gd name="connsiteY30" fmla="*/ 2009553 h 7942521"/>
              <a:gd name="connsiteX31" fmla="*/ 4019107 w 9994605"/>
              <a:gd name="connsiteY31" fmla="*/ 2041451 h 7942521"/>
              <a:gd name="connsiteX32" fmla="*/ 4518837 w 9994605"/>
              <a:gd name="connsiteY32" fmla="*/ 2062716 h 7942521"/>
              <a:gd name="connsiteX33" fmla="*/ 4901609 w 9994605"/>
              <a:gd name="connsiteY33" fmla="*/ 1988288 h 7942521"/>
              <a:gd name="connsiteX34" fmla="*/ 5252484 w 9994605"/>
              <a:gd name="connsiteY34" fmla="*/ 1828800 h 7942521"/>
              <a:gd name="connsiteX35" fmla="*/ 5762846 w 9994605"/>
              <a:gd name="connsiteY35" fmla="*/ 1499190 h 7942521"/>
              <a:gd name="connsiteX36" fmla="*/ 6411432 w 9994605"/>
              <a:gd name="connsiteY36" fmla="*/ 850604 h 7942521"/>
              <a:gd name="connsiteX37" fmla="*/ 7017488 w 9994605"/>
              <a:gd name="connsiteY37" fmla="*/ 478465 h 7942521"/>
              <a:gd name="connsiteX38" fmla="*/ 7687339 w 9994605"/>
              <a:gd name="connsiteY38" fmla="*/ 180753 h 7942521"/>
              <a:gd name="connsiteX39" fmla="*/ 8229600 w 9994605"/>
              <a:gd name="connsiteY39" fmla="*/ 0 h 7942521"/>
              <a:gd name="connsiteX40" fmla="*/ 8686800 w 9994605"/>
              <a:gd name="connsiteY40" fmla="*/ 159488 h 7942521"/>
              <a:gd name="connsiteX41" fmla="*/ 9569302 w 9994605"/>
              <a:gd name="connsiteY41" fmla="*/ 1690576 h 7942521"/>
              <a:gd name="connsiteX42" fmla="*/ 8633637 w 9994605"/>
              <a:gd name="connsiteY42" fmla="*/ 1701209 h 7942521"/>
              <a:gd name="connsiteX43" fmla="*/ 8431618 w 9994605"/>
              <a:gd name="connsiteY43" fmla="*/ 1881963 h 7942521"/>
              <a:gd name="connsiteX44" fmla="*/ 8272130 w 9994605"/>
              <a:gd name="connsiteY44" fmla="*/ 1956390 h 7942521"/>
              <a:gd name="connsiteX45" fmla="*/ 8016949 w 9994605"/>
              <a:gd name="connsiteY45" fmla="*/ 1945758 h 7942521"/>
              <a:gd name="connsiteX46" fmla="*/ 7719237 w 9994605"/>
              <a:gd name="connsiteY46" fmla="*/ 2105246 h 7942521"/>
              <a:gd name="connsiteX47" fmla="*/ 7846828 w 9994605"/>
              <a:gd name="connsiteY47" fmla="*/ 2551814 h 7942521"/>
              <a:gd name="connsiteX48" fmla="*/ 7793665 w 9994605"/>
              <a:gd name="connsiteY48" fmla="*/ 2615609 h 7942521"/>
              <a:gd name="connsiteX49" fmla="*/ 7825563 w 9994605"/>
              <a:gd name="connsiteY49" fmla="*/ 2721935 h 7942521"/>
              <a:gd name="connsiteX50" fmla="*/ 7368363 w 9994605"/>
              <a:gd name="connsiteY50" fmla="*/ 3274828 h 7942521"/>
              <a:gd name="connsiteX51" fmla="*/ 7634177 w 9994605"/>
              <a:gd name="connsiteY51" fmla="*/ 3444949 h 7942521"/>
              <a:gd name="connsiteX52" fmla="*/ 7814930 w 9994605"/>
              <a:gd name="connsiteY52" fmla="*/ 3444949 h 7942521"/>
              <a:gd name="connsiteX53" fmla="*/ 8123274 w 9994605"/>
              <a:gd name="connsiteY53" fmla="*/ 3370521 h 7942521"/>
              <a:gd name="connsiteX54" fmla="*/ 8304028 w 9994605"/>
              <a:gd name="connsiteY54" fmla="*/ 3370521 h 7942521"/>
              <a:gd name="connsiteX55" fmla="*/ 8633637 w 9994605"/>
              <a:gd name="connsiteY55" fmla="*/ 3476846 h 7942521"/>
              <a:gd name="connsiteX56" fmla="*/ 8867553 w 9994605"/>
              <a:gd name="connsiteY56" fmla="*/ 3561907 h 7942521"/>
              <a:gd name="connsiteX57" fmla="*/ 9101470 w 9994605"/>
              <a:gd name="connsiteY57" fmla="*/ 3583172 h 7942521"/>
              <a:gd name="connsiteX58" fmla="*/ 9250325 w 9994605"/>
              <a:gd name="connsiteY58" fmla="*/ 3657600 h 7942521"/>
              <a:gd name="connsiteX59" fmla="*/ 9388549 w 9994605"/>
              <a:gd name="connsiteY59" fmla="*/ 3774558 h 7942521"/>
              <a:gd name="connsiteX60" fmla="*/ 9399181 w 9994605"/>
              <a:gd name="connsiteY60" fmla="*/ 3955311 h 7942521"/>
              <a:gd name="connsiteX61" fmla="*/ 9473609 w 9994605"/>
              <a:gd name="connsiteY61" fmla="*/ 4072270 h 7942521"/>
              <a:gd name="connsiteX62" fmla="*/ 9558670 w 9994605"/>
              <a:gd name="connsiteY62" fmla="*/ 4072270 h 7942521"/>
              <a:gd name="connsiteX63" fmla="*/ 9994605 w 9994605"/>
              <a:gd name="connsiteY63" fmla="*/ 4008474 h 7942521"/>
              <a:gd name="connsiteX64" fmla="*/ 9920177 w 9994605"/>
              <a:gd name="connsiteY64" fmla="*/ 6719776 h 7942521"/>
              <a:gd name="connsiteX65" fmla="*/ 9824484 w 9994605"/>
              <a:gd name="connsiteY65" fmla="*/ 6730409 h 7942521"/>
              <a:gd name="connsiteX66" fmla="*/ 9803218 w 9994605"/>
              <a:gd name="connsiteY66" fmla="*/ 5539563 h 7942521"/>
              <a:gd name="connsiteX67" fmla="*/ 9707525 w 9994605"/>
              <a:gd name="connsiteY67" fmla="*/ 5411972 h 7942521"/>
              <a:gd name="connsiteX68" fmla="*/ 9718158 w 9994605"/>
              <a:gd name="connsiteY68" fmla="*/ 5316279 h 7942521"/>
              <a:gd name="connsiteX69" fmla="*/ 9696893 w 9994605"/>
              <a:gd name="connsiteY69" fmla="*/ 5231218 h 7942521"/>
              <a:gd name="connsiteX70" fmla="*/ 9611832 w 9994605"/>
              <a:gd name="connsiteY70" fmla="*/ 5231218 h 7942521"/>
              <a:gd name="connsiteX71" fmla="*/ 9441712 w 9994605"/>
              <a:gd name="connsiteY71" fmla="*/ 4880344 h 7942521"/>
              <a:gd name="connsiteX72" fmla="*/ 9367284 w 9994605"/>
              <a:gd name="connsiteY72" fmla="*/ 4827181 h 7942521"/>
              <a:gd name="connsiteX73" fmla="*/ 9303488 w 9994605"/>
              <a:gd name="connsiteY73" fmla="*/ 4699590 h 7942521"/>
              <a:gd name="connsiteX74" fmla="*/ 9197163 w 9994605"/>
              <a:gd name="connsiteY74" fmla="*/ 4678325 h 7942521"/>
              <a:gd name="connsiteX75" fmla="*/ 9080205 w 9994605"/>
              <a:gd name="connsiteY75" fmla="*/ 4582632 h 7942521"/>
              <a:gd name="connsiteX76" fmla="*/ 8867553 w 9994605"/>
              <a:gd name="connsiteY76" fmla="*/ 4540102 h 7942521"/>
              <a:gd name="connsiteX77" fmla="*/ 8761228 w 9994605"/>
              <a:gd name="connsiteY77" fmla="*/ 4518837 h 7942521"/>
              <a:gd name="connsiteX78" fmla="*/ 8761228 w 9994605"/>
              <a:gd name="connsiteY78" fmla="*/ 4433776 h 7942521"/>
              <a:gd name="connsiteX79" fmla="*/ 8654902 w 9994605"/>
              <a:gd name="connsiteY79" fmla="*/ 4497572 h 7942521"/>
              <a:gd name="connsiteX80" fmla="*/ 7793665 w 9994605"/>
              <a:gd name="connsiteY80" fmla="*/ 4625163 h 7942521"/>
              <a:gd name="connsiteX81" fmla="*/ 7464056 w 9994605"/>
              <a:gd name="connsiteY81" fmla="*/ 4742121 h 7942521"/>
              <a:gd name="connsiteX82" fmla="*/ 7283302 w 9994605"/>
              <a:gd name="connsiteY82" fmla="*/ 4869711 h 7942521"/>
              <a:gd name="connsiteX83" fmla="*/ 6730409 w 9994605"/>
              <a:gd name="connsiteY83" fmla="*/ 4944139 h 7942521"/>
              <a:gd name="connsiteX84" fmla="*/ 6804837 w 9994605"/>
              <a:gd name="connsiteY84" fmla="*/ 5284381 h 7942521"/>
              <a:gd name="connsiteX85" fmla="*/ 6772939 w 9994605"/>
              <a:gd name="connsiteY85" fmla="*/ 5603358 h 7942521"/>
              <a:gd name="connsiteX86" fmla="*/ 6900530 w 9994605"/>
              <a:gd name="connsiteY86" fmla="*/ 5901070 h 7942521"/>
              <a:gd name="connsiteX87" fmla="*/ 7145079 w 9994605"/>
              <a:gd name="connsiteY87" fmla="*/ 6156251 h 7942521"/>
              <a:gd name="connsiteX88" fmla="*/ 7421525 w 9994605"/>
              <a:gd name="connsiteY88" fmla="*/ 6730409 h 7942521"/>
              <a:gd name="connsiteX89" fmla="*/ 7123814 w 9994605"/>
              <a:gd name="connsiteY89" fmla="*/ 6921795 h 7942521"/>
              <a:gd name="connsiteX90" fmla="*/ 7006856 w 9994605"/>
              <a:gd name="connsiteY90" fmla="*/ 6900530 h 7942521"/>
              <a:gd name="connsiteX91" fmla="*/ 6847367 w 9994605"/>
              <a:gd name="connsiteY91" fmla="*/ 6666614 h 7942521"/>
              <a:gd name="connsiteX92" fmla="*/ 6517758 w 9994605"/>
              <a:gd name="connsiteY92" fmla="*/ 6560288 h 7942521"/>
              <a:gd name="connsiteX93" fmla="*/ 6453963 w 9994605"/>
              <a:gd name="connsiteY93" fmla="*/ 6485860 h 7942521"/>
              <a:gd name="connsiteX94" fmla="*/ 6198781 w 9994605"/>
              <a:gd name="connsiteY94" fmla="*/ 6049925 h 7942521"/>
              <a:gd name="connsiteX95" fmla="*/ 6294474 w 9994605"/>
              <a:gd name="connsiteY95" fmla="*/ 5922335 h 7942521"/>
              <a:gd name="connsiteX96" fmla="*/ 6273209 w 9994605"/>
              <a:gd name="connsiteY96" fmla="*/ 5784111 h 7942521"/>
              <a:gd name="connsiteX97" fmla="*/ 6145618 w 9994605"/>
              <a:gd name="connsiteY97" fmla="*/ 5677786 h 7942521"/>
              <a:gd name="connsiteX98" fmla="*/ 6060558 w 9994605"/>
              <a:gd name="connsiteY98" fmla="*/ 5571460 h 7942521"/>
              <a:gd name="connsiteX99" fmla="*/ 6060558 w 9994605"/>
              <a:gd name="connsiteY99" fmla="*/ 5571460 h 7942521"/>
              <a:gd name="connsiteX100" fmla="*/ 6060558 w 9994605"/>
              <a:gd name="connsiteY100" fmla="*/ 5241851 h 7942521"/>
              <a:gd name="connsiteX101" fmla="*/ 5996763 w 9994605"/>
              <a:gd name="connsiteY101" fmla="*/ 5029200 h 7942521"/>
              <a:gd name="connsiteX102" fmla="*/ 5964865 w 9994605"/>
              <a:gd name="connsiteY102" fmla="*/ 4965404 h 7942521"/>
              <a:gd name="connsiteX103" fmla="*/ 5869172 w 9994605"/>
              <a:gd name="connsiteY103" fmla="*/ 4944139 h 7942521"/>
              <a:gd name="connsiteX104" fmla="*/ 5879805 w 9994605"/>
              <a:gd name="connsiteY104" fmla="*/ 4710223 h 7942521"/>
              <a:gd name="connsiteX105" fmla="*/ 5613991 w 9994605"/>
              <a:gd name="connsiteY105" fmla="*/ 4837814 h 7942521"/>
              <a:gd name="connsiteX106" fmla="*/ 5560828 w 9994605"/>
              <a:gd name="connsiteY106" fmla="*/ 4880344 h 7942521"/>
              <a:gd name="connsiteX107" fmla="*/ 5348177 w 9994605"/>
              <a:gd name="connsiteY107" fmla="*/ 4869711 h 7942521"/>
              <a:gd name="connsiteX108" fmla="*/ 5178056 w 9994605"/>
              <a:gd name="connsiteY108" fmla="*/ 5167423 h 7942521"/>
              <a:gd name="connsiteX109" fmla="*/ 5007935 w 9994605"/>
              <a:gd name="connsiteY109" fmla="*/ 5390707 h 7942521"/>
              <a:gd name="connsiteX110" fmla="*/ 5007935 w 9994605"/>
              <a:gd name="connsiteY110" fmla="*/ 5645888 h 7942521"/>
              <a:gd name="connsiteX111" fmla="*/ 4901609 w 9994605"/>
              <a:gd name="connsiteY111" fmla="*/ 5858539 h 7942521"/>
              <a:gd name="connsiteX112" fmla="*/ 5071730 w 9994605"/>
              <a:gd name="connsiteY112" fmla="*/ 5837274 h 7942521"/>
              <a:gd name="connsiteX113" fmla="*/ 5007935 w 9994605"/>
              <a:gd name="connsiteY113" fmla="*/ 6294474 h 7942521"/>
              <a:gd name="connsiteX114" fmla="*/ 4922874 w 9994605"/>
              <a:gd name="connsiteY114" fmla="*/ 6858000 h 7942521"/>
              <a:gd name="connsiteX115" fmla="*/ 4784651 w 9994605"/>
              <a:gd name="connsiteY115" fmla="*/ 7113181 h 7942521"/>
              <a:gd name="connsiteX116" fmla="*/ 4699591 w 9994605"/>
              <a:gd name="connsiteY116" fmla="*/ 7400260 h 7942521"/>
              <a:gd name="connsiteX117" fmla="*/ 4667693 w 9994605"/>
              <a:gd name="connsiteY117" fmla="*/ 7591646 h 7942521"/>
              <a:gd name="connsiteX118" fmla="*/ 4625163 w 9994605"/>
              <a:gd name="connsiteY118" fmla="*/ 7751135 h 7942521"/>
              <a:gd name="connsiteX119" fmla="*/ 4731488 w 9994605"/>
              <a:gd name="connsiteY119" fmla="*/ 7857460 h 7942521"/>
              <a:gd name="connsiteX120" fmla="*/ 4784651 w 9994605"/>
              <a:gd name="connsiteY120" fmla="*/ 7942521 h 794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9994605" h="7942521">
                <a:moveTo>
                  <a:pt x="0" y="1690576"/>
                </a:moveTo>
                <a:lnTo>
                  <a:pt x="478465" y="1573618"/>
                </a:lnTo>
                <a:lnTo>
                  <a:pt x="723014" y="1371600"/>
                </a:lnTo>
                <a:lnTo>
                  <a:pt x="978195" y="1148316"/>
                </a:lnTo>
                <a:lnTo>
                  <a:pt x="648586" y="723014"/>
                </a:lnTo>
                <a:lnTo>
                  <a:pt x="2945218" y="1711842"/>
                </a:lnTo>
                <a:lnTo>
                  <a:pt x="2679405" y="1786270"/>
                </a:lnTo>
                <a:lnTo>
                  <a:pt x="2636874" y="1935125"/>
                </a:lnTo>
                <a:lnTo>
                  <a:pt x="2381693" y="2030818"/>
                </a:lnTo>
                <a:lnTo>
                  <a:pt x="1594884" y="2573079"/>
                </a:lnTo>
                <a:lnTo>
                  <a:pt x="1414130" y="2690037"/>
                </a:lnTo>
                <a:lnTo>
                  <a:pt x="1541721" y="2796363"/>
                </a:lnTo>
                <a:lnTo>
                  <a:pt x="1701209" y="2806995"/>
                </a:lnTo>
                <a:lnTo>
                  <a:pt x="1945758" y="2881423"/>
                </a:lnTo>
                <a:lnTo>
                  <a:pt x="2456121" y="2892056"/>
                </a:lnTo>
                <a:lnTo>
                  <a:pt x="2456121" y="2892056"/>
                </a:lnTo>
                <a:lnTo>
                  <a:pt x="2551814" y="3168502"/>
                </a:lnTo>
                <a:lnTo>
                  <a:pt x="2381693" y="3381153"/>
                </a:lnTo>
                <a:lnTo>
                  <a:pt x="2179674" y="3934046"/>
                </a:lnTo>
                <a:lnTo>
                  <a:pt x="1850065" y="4306186"/>
                </a:lnTo>
                <a:lnTo>
                  <a:pt x="2243470" y="4667693"/>
                </a:lnTo>
                <a:lnTo>
                  <a:pt x="2870791" y="4657060"/>
                </a:lnTo>
                <a:lnTo>
                  <a:pt x="2998381" y="4752753"/>
                </a:lnTo>
                <a:lnTo>
                  <a:pt x="3147237" y="4752753"/>
                </a:lnTo>
                <a:lnTo>
                  <a:pt x="3413051" y="4146697"/>
                </a:lnTo>
                <a:lnTo>
                  <a:pt x="3530009" y="3785190"/>
                </a:lnTo>
                <a:lnTo>
                  <a:pt x="4082902" y="3115339"/>
                </a:lnTo>
                <a:lnTo>
                  <a:pt x="4199860" y="2987749"/>
                </a:lnTo>
                <a:lnTo>
                  <a:pt x="4040372" y="2902688"/>
                </a:lnTo>
                <a:lnTo>
                  <a:pt x="3242930" y="1807535"/>
                </a:lnTo>
                <a:lnTo>
                  <a:pt x="3795823" y="2009553"/>
                </a:lnTo>
                <a:lnTo>
                  <a:pt x="4019107" y="2041451"/>
                </a:lnTo>
                <a:lnTo>
                  <a:pt x="4518837" y="2062716"/>
                </a:lnTo>
                <a:lnTo>
                  <a:pt x="4901609" y="1988288"/>
                </a:lnTo>
                <a:lnTo>
                  <a:pt x="5252484" y="1828800"/>
                </a:lnTo>
                <a:lnTo>
                  <a:pt x="5762846" y="1499190"/>
                </a:lnTo>
                <a:lnTo>
                  <a:pt x="6411432" y="850604"/>
                </a:lnTo>
                <a:lnTo>
                  <a:pt x="7017488" y="478465"/>
                </a:lnTo>
                <a:lnTo>
                  <a:pt x="7687339" y="180753"/>
                </a:lnTo>
                <a:lnTo>
                  <a:pt x="8229600" y="0"/>
                </a:lnTo>
                <a:lnTo>
                  <a:pt x="8686800" y="159488"/>
                </a:lnTo>
                <a:lnTo>
                  <a:pt x="9569302" y="1690576"/>
                </a:lnTo>
                <a:lnTo>
                  <a:pt x="8633637" y="1701209"/>
                </a:lnTo>
                <a:lnTo>
                  <a:pt x="8431618" y="1881963"/>
                </a:lnTo>
                <a:lnTo>
                  <a:pt x="8272130" y="1956390"/>
                </a:lnTo>
                <a:lnTo>
                  <a:pt x="8016949" y="1945758"/>
                </a:lnTo>
                <a:lnTo>
                  <a:pt x="7719237" y="2105246"/>
                </a:lnTo>
                <a:lnTo>
                  <a:pt x="7846828" y="2551814"/>
                </a:lnTo>
                <a:lnTo>
                  <a:pt x="7793665" y="2615609"/>
                </a:lnTo>
                <a:lnTo>
                  <a:pt x="7825563" y="2721935"/>
                </a:lnTo>
                <a:lnTo>
                  <a:pt x="7368363" y="3274828"/>
                </a:lnTo>
                <a:lnTo>
                  <a:pt x="7634177" y="3444949"/>
                </a:lnTo>
                <a:lnTo>
                  <a:pt x="7814930" y="3444949"/>
                </a:lnTo>
                <a:lnTo>
                  <a:pt x="8123274" y="3370521"/>
                </a:lnTo>
                <a:lnTo>
                  <a:pt x="8304028" y="3370521"/>
                </a:lnTo>
                <a:lnTo>
                  <a:pt x="8633637" y="3476846"/>
                </a:lnTo>
                <a:lnTo>
                  <a:pt x="8867553" y="3561907"/>
                </a:lnTo>
                <a:lnTo>
                  <a:pt x="9101470" y="3583172"/>
                </a:lnTo>
                <a:lnTo>
                  <a:pt x="9250325" y="3657600"/>
                </a:lnTo>
                <a:lnTo>
                  <a:pt x="9388549" y="3774558"/>
                </a:lnTo>
                <a:lnTo>
                  <a:pt x="9399181" y="3955311"/>
                </a:lnTo>
                <a:lnTo>
                  <a:pt x="9473609" y="4072270"/>
                </a:lnTo>
                <a:lnTo>
                  <a:pt x="9558670" y="4072270"/>
                </a:lnTo>
                <a:lnTo>
                  <a:pt x="9994605" y="4008474"/>
                </a:lnTo>
                <a:lnTo>
                  <a:pt x="9920177" y="6719776"/>
                </a:lnTo>
                <a:lnTo>
                  <a:pt x="9824484" y="6730409"/>
                </a:lnTo>
                <a:lnTo>
                  <a:pt x="9803218" y="5539563"/>
                </a:lnTo>
                <a:lnTo>
                  <a:pt x="9707525" y="5411972"/>
                </a:lnTo>
                <a:lnTo>
                  <a:pt x="9718158" y="5316279"/>
                </a:lnTo>
                <a:lnTo>
                  <a:pt x="9696893" y="5231218"/>
                </a:lnTo>
                <a:lnTo>
                  <a:pt x="9611832" y="5231218"/>
                </a:lnTo>
                <a:lnTo>
                  <a:pt x="9441712" y="4880344"/>
                </a:lnTo>
                <a:lnTo>
                  <a:pt x="9367284" y="4827181"/>
                </a:lnTo>
                <a:lnTo>
                  <a:pt x="9303488" y="4699590"/>
                </a:lnTo>
                <a:lnTo>
                  <a:pt x="9197163" y="4678325"/>
                </a:lnTo>
                <a:lnTo>
                  <a:pt x="9080205" y="4582632"/>
                </a:lnTo>
                <a:lnTo>
                  <a:pt x="8867553" y="4540102"/>
                </a:lnTo>
                <a:lnTo>
                  <a:pt x="8761228" y="4518837"/>
                </a:lnTo>
                <a:lnTo>
                  <a:pt x="8761228" y="4433776"/>
                </a:lnTo>
                <a:lnTo>
                  <a:pt x="8654902" y="4497572"/>
                </a:lnTo>
                <a:lnTo>
                  <a:pt x="7793665" y="4625163"/>
                </a:lnTo>
                <a:lnTo>
                  <a:pt x="7464056" y="4742121"/>
                </a:lnTo>
                <a:lnTo>
                  <a:pt x="7283302" y="4869711"/>
                </a:lnTo>
                <a:lnTo>
                  <a:pt x="6730409" y="4944139"/>
                </a:lnTo>
                <a:lnTo>
                  <a:pt x="6804837" y="5284381"/>
                </a:lnTo>
                <a:lnTo>
                  <a:pt x="6772939" y="5603358"/>
                </a:lnTo>
                <a:lnTo>
                  <a:pt x="6900530" y="5901070"/>
                </a:lnTo>
                <a:lnTo>
                  <a:pt x="7145079" y="6156251"/>
                </a:lnTo>
                <a:lnTo>
                  <a:pt x="7421525" y="6730409"/>
                </a:lnTo>
                <a:lnTo>
                  <a:pt x="7123814" y="6921795"/>
                </a:lnTo>
                <a:lnTo>
                  <a:pt x="7006856" y="6900530"/>
                </a:lnTo>
                <a:lnTo>
                  <a:pt x="6847367" y="6666614"/>
                </a:lnTo>
                <a:lnTo>
                  <a:pt x="6517758" y="6560288"/>
                </a:lnTo>
                <a:lnTo>
                  <a:pt x="6453963" y="6485860"/>
                </a:lnTo>
                <a:lnTo>
                  <a:pt x="6198781" y="6049925"/>
                </a:lnTo>
                <a:lnTo>
                  <a:pt x="6294474" y="5922335"/>
                </a:lnTo>
                <a:lnTo>
                  <a:pt x="6273209" y="5784111"/>
                </a:lnTo>
                <a:lnTo>
                  <a:pt x="6145618" y="5677786"/>
                </a:lnTo>
                <a:lnTo>
                  <a:pt x="6060558" y="5571460"/>
                </a:lnTo>
                <a:lnTo>
                  <a:pt x="6060558" y="5571460"/>
                </a:lnTo>
                <a:lnTo>
                  <a:pt x="6060558" y="5241851"/>
                </a:lnTo>
                <a:lnTo>
                  <a:pt x="5996763" y="5029200"/>
                </a:lnTo>
                <a:lnTo>
                  <a:pt x="5964865" y="4965404"/>
                </a:lnTo>
                <a:lnTo>
                  <a:pt x="5869172" y="4944139"/>
                </a:lnTo>
                <a:lnTo>
                  <a:pt x="5879805" y="4710223"/>
                </a:lnTo>
                <a:lnTo>
                  <a:pt x="5613991" y="4837814"/>
                </a:lnTo>
                <a:lnTo>
                  <a:pt x="5560828" y="4880344"/>
                </a:lnTo>
                <a:lnTo>
                  <a:pt x="5348177" y="4869711"/>
                </a:lnTo>
                <a:lnTo>
                  <a:pt x="5178056" y="5167423"/>
                </a:lnTo>
                <a:lnTo>
                  <a:pt x="5007935" y="5390707"/>
                </a:lnTo>
                <a:lnTo>
                  <a:pt x="5007935" y="5645888"/>
                </a:lnTo>
                <a:lnTo>
                  <a:pt x="4901609" y="5858539"/>
                </a:lnTo>
                <a:lnTo>
                  <a:pt x="5071730" y="5837274"/>
                </a:lnTo>
                <a:lnTo>
                  <a:pt x="5007935" y="6294474"/>
                </a:lnTo>
                <a:lnTo>
                  <a:pt x="4922874" y="6858000"/>
                </a:lnTo>
                <a:lnTo>
                  <a:pt x="4784651" y="7113181"/>
                </a:lnTo>
                <a:lnTo>
                  <a:pt x="4699591" y="7400260"/>
                </a:lnTo>
                <a:lnTo>
                  <a:pt x="4667693" y="7591646"/>
                </a:lnTo>
                <a:lnTo>
                  <a:pt x="4625163" y="7751135"/>
                </a:lnTo>
                <a:cubicBezTo>
                  <a:pt x="4726408" y="7814413"/>
                  <a:pt x="4697805" y="7773253"/>
                  <a:pt x="4731488" y="7857460"/>
                </a:cubicBezTo>
                <a:lnTo>
                  <a:pt x="4784651" y="7942521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四角形: 角を丸くする 159">
            <a:extLst>
              <a:ext uri="{FF2B5EF4-FFF2-40B4-BE49-F238E27FC236}">
                <a16:creationId xmlns:a16="http://schemas.microsoft.com/office/drawing/2014/main" id="{AA5904C4-663E-2657-C60C-351E128ECB44}"/>
              </a:ext>
            </a:extLst>
          </p:cNvPr>
          <p:cNvSpPr/>
          <p:nvPr/>
        </p:nvSpPr>
        <p:spPr>
          <a:xfrm>
            <a:off x="4504416" y="2661474"/>
            <a:ext cx="179818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rgbClr val="FF0000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◎</a:t>
            </a:r>
          </a:p>
        </p:txBody>
      </p:sp>
      <p:sp>
        <p:nvSpPr>
          <p:cNvPr id="161" name="四角形: 角を丸くする 160">
            <a:extLst>
              <a:ext uri="{FF2B5EF4-FFF2-40B4-BE49-F238E27FC236}">
                <a16:creationId xmlns:a16="http://schemas.microsoft.com/office/drawing/2014/main" id="{396A1B72-EBAF-4B2D-F6A0-3B1E963DF393}"/>
              </a:ext>
            </a:extLst>
          </p:cNvPr>
          <p:cNvSpPr/>
          <p:nvPr/>
        </p:nvSpPr>
        <p:spPr>
          <a:xfrm>
            <a:off x="4574794" y="4089039"/>
            <a:ext cx="828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7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浄化槽・電気室</a:t>
            </a:r>
          </a:p>
        </p:txBody>
      </p:sp>
      <p:cxnSp>
        <p:nvCxnSpPr>
          <p:cNvPr id="162" name="直線コネクタ 161">
            <a:extLst>
              <a:ext uri="{FF2B5EF4-FFF2-40B4-BE49-F238E27FC236}">
                <a16:creationId xmlns:a16="http://schemas.microsoft.com/office/drawing/2014/main" id="{2FC5ECA4-BCFB-BDBA-50AB-92645F7D772B}"/>
              </a:ext>
            </a:extLst>
          </p:cNvPr>
          <p:cNvCxnSpPr/>
          <p:nvPr/>
        </p:nvCxnSpPr>
        <p:spPr>
          <a:xfrm flipV="1">
            <a:off x="4792467" y="3979251"/>
            <a:ext cx="0" cy="165586"/>
          </a:xfrm>
          <a:prstGeom prst="line">
            <a:avLst/>
          </a:prstGeom>
          <a:ln w="9525" cap="sq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63" name="フリーフォーム: 図形 162">
            <a:extLst>
              <a:ext uri="{FF2B5EF4-FFF2-40B4-BE49-F238E27FC236}">
                <a16:creationId xmlns:a16="http://schemas.microsoft.com/office/drawing/2014/main" id="{B8D8D2B9-C32F-2596-EBEC-955D001E8E93}"/>
              </a:ext>
            </a:extLst>
          </p:cNvPr>
          <p:cNvSpPr/>
          <p:nvPr/>
        </p:nvSpPr>
        <p:spPr>
          <a:xfrm>
            <a:off x="4286476" y="3650248"/>
            <a:ext cx="234295" cy="365945"/>
          </a:xfrm>
          <a:custGeom>
            <a:avLst/>
            <a:gdLst>
              <a:gd name="connsiteX0" fmla="*/ 0 w 438150"/>
              <a:gd name="connsiteY0" fmla="*/ 697706 h 697706"/>
              <a:gd name="connsiteX1" fmla="*/ 0 w 438150"/>
              <a:gd name="connsiteY1" fmla="*/ 0 h 697706"/>
              <a:gd name="connsiteX2" fmla="*/ 438150 w 438150"/>
              <a:gd name="connsiteY2" fmla="*/ 0 h 69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150" h="697706">
                <a:moveTo>
                  <a:pt x="0" y="697706"/>
                </a:moveTo>
                <a:lnTo>
                  <a:pt x="0" y="0"/>
                </a:lnTo>
                <a:lnTo>
                  <a:pt x="438150" y="0"/>
                </a:lnTo>
              </a:path>
            </a:pathLst>
          </a:custGeom>
          <a:noFill/>
          <a:ln w="9525">
            <a:solidFill>
              <a:schemeClr val="tx1"/>
            </a:solidFill>
            <a:headEnd type="none"/>
            <a:tailEnd type="oval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四角形: 角を丸くする 163">
            <a:extLst>
              <a:ext uri="{FF2B5EF4-FFF2-40B4-BE49-F238E27FC236}">
                <a16:creationId xmlns:a16="http://schemas.microsoft.com/office/drawing/2014/main" id="{E6855FAF-12D2-A9BE-8F92-533E0BD1D825}"/>
              </a:ext>
            </a:extLst>
          </p:cNvPr>
          <p:cNvSpPr/>
          <p:nvPr/>
        </p:nvSpPr>
        <p:spPr>
          <a:xfrm>
            <a:off x="3945991" y="3965720"/>
            <a:ext cx="68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7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管理事務室</a:t>
            </a:r>
          </a:p>
        </p:txBody>
      </p:sp>
      <p:cxnSp>
        <p:nvCxnSpPr>
          <p:cNvPr id="165" name="直線コネクタ 164">
            <a:extLst>
              <a:ext uri="{FF2B5EF4-FFF2-40B4-BE49-F238E27FC236}">
                <a16:creationId xmlns:a16="http://schemas.microsoft.com/office/drawing/2014/main" id="{AD3E8235-02D4-25F8-1AB5-89FDE39DB816}"/>
              </a:ext>
            </a:extLst>
          </p:cNvPr>
          <p:cNvCxnSpPr>
            <a:cxnSpLocks/>
          </p:cNvCxnSpPr>
          <p:nvPr/>
        </p:nvCxnSpPr>
        <p:spPr>
          <a:xfrm>
            <a:off x="4563747" y="3390680"/>
            <a:ext cx="143507" cy="183279"/>
          </a:xfrm>
          <a:prstGeom prst="line">
            <a:avLst/>
          </a:prstGeom>
          <a:ln w="22225" cap="sq">
            <a:solidFill>
              <a:srgbClr val="00B1F4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66" name="四角形: 角を丸くする 165">
            <a:extLst>
              <a:ext uri="{FF2B5EF4-FFF2-40B4-BE49-F238E27FC236}">
                <a16:creationId xmlns:a16="http://schemas.microsoft.com/office/drawing/2014/main" id="{3EB2CF2B-D596-420C-D63B-A9A337F8CF87}"/>
              </a:ext>
            </a:extLst>
          </p:cNvPr>
          <p:cNvSpPr/>
          <p:nvPr/>
        </p:nvSpPr>
        <p:spPr>
          <a:xfrm>
            <a:off x="4424472" y="2791735"/>
            <a:ext cx="864000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700" dirty="0">
                <a:solidFill>
                  <a:srgbClr val="FF0000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電力・電話</a:t>
            </a:r>
            <a:endParaRPr lang="en-US" altLang="ja-JP" sz="700" dirty="0">
              <a:solidFill>
                <a:srgbClr val="FF0000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700" dirty="0">
                <a:solidFill>
                  <a:srgbClr val="FF0000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引き込み柱</a:t>
            </a:r>
          </a:p>
        </p:txBody>
      </p:sp>
      <p:cxnSp>
        <p:nvCxnSpPr>
          <p:cNvPr id="167" name="直線コネクタ 166">
            <a:extLst>
              <a:ext uri="{FF2B5EF4-FFF2-40B4-BE49-F238E27FC236}">
                <a16:creationId xmlns:a16="http://schemas.microsoft.com/office/drawing/2014/main" id="{5D270C1C-3B20-21B7-542F-F5FEFD26A47D}"/>
              </a:ext>
            </a:extLst>
          </p:cNvPr>
          <p:cNvCxnSpPr/>
          <p:nvPr/>
        </p:nvCxnSpPr>
        <p:spPr>
          <a:xfrm flipV="1">
            <a:off x="4637537" y="3857339"/>
            <a:ext cx="0" cy="165586"/>
          </a:xfrm>
          <a:prstGeom prst="line">
            <a:avLst/>
          </a:prstGeom>
          <a:ln w="9525" cap="sq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68" name="四角形: 角を丸くする 167">
            <a:extLst>
              <a:ext uri="{FF2B5EF4-FFF2-40B4-BE49-F238E27FC236}">
                <a16:creationId xmlns:a16="http://schemas.microsoft.com/office/drawing/2014/main" id="{F3A5B7BC-074E-98C4-8DD7-EDB772ED4423}"/>
              </a:ext>
            </a:extLst>
          </p:cNvPr>
          <p:cNvSpPr/>
          <p:nvPr/>
        </p:nvSpPr>
        <p:spPr>
          <a:xfrm>
            <a:off x="4411261" y="3974108"/>
            <a:ext cx="448533" cy="2100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7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トイレ</a:t>
            </a:r>
          </a:p>
        </p:txBody>
      </p:sp>
      <p:sp>
        <p:nvSpPr>
          <p:cNvPr id="2" name="テキスト プレースホルダー 4">
            <a:extLst>
              <a:ext uri="{FF2B5EF4-FFF2-40B4-BE49-F238E27FC236}">
                <a16:creationId xmlns:a16="http://schemas.microsoft.com/office/drawing/2014/main" id="{8EE5050E-F581-BA6A-FD8F-129068911317}"/>
              </a:ext>
            </a:extLst>
          </p:cNvPr>
          <p:cNvSpPr txBox="1">
            <a:spLocks/>
          </p:cNvSpPr>
          <p:nvPr/>
        </p:nvSpPr>
        <p:spPr>
          <a:xfrm>
            <a:off x="5601439" y="6408848"/>
            <a:ext cx="3074560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ja-JP" altLang="en-US" sz="7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3152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440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1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出典：伊万里市・佐賀県提供の地図データ及び国土地理院の航空写真をもとに作成</a:t>
            </a: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7" name="テキスト プレースホルダー 4">
            <a:extLst>
              <a:ext uri="{FF2B5EF4-FFF2-40B4-BE49-F238E27FC236}">
                <a16:creationId xmlns:a16="http://schemas.microsoft.com/office/drawing/2014/main" id="{B5E55203-32FE-F891-AA19-DB4AD2CCCB68}"/>
              </a:ext>
            </a:extLst>
          </p:cNvPr>
          <p:cNvSpPr txBox="1">
            <a:spLocks/>
          </p:cNvSpPr>
          <p:nvPr/>
        </p:nvSpPr>
        <p:spPr>
          <a:xfrm>
            <a:off x="112580" y="6408848"/>
            <a:ext cx="4453143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ja-JP" altLang="en-US" sz="7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3152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440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1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*</a:t>
            </a:r>
            <a:r>
              <a:rPr kumimoji="1" lang="ja-JP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地図データは、測量調査に基づく地図データではないため、現地の概ねの状況を把握するための参考図としてご参照ください。</a:t>
            </a: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146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64637-E21D-4A60-BE88-91977FECE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8DE81C7A-9D65-4311-06CE-75DFDD83D818}"/>
              </a:ext>
            </a:extLst>
          </p:cNvPr>
          <p:cNvSpPr txBox="1">
            <a:spLocks/>
          </p:cNvSpPr>
          <p:nvPr/>
        </p:nvSpPr>
        <p:spPr>
          <a:xfrm>
            <a:off x="112580" y="88602"/>
            <a:ext cx="8795113" cy="517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（２）利活用事業の実施イメージ図（伊万里ファミリーパーク）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8F0EBE9-12D8-E557-404F-27B8FB7E5EF7}"/>
              </a:ext>
            </a:extLst>
          </p:cNvPr>
          <p:cNvSpPr txBox="1"/>
          <p:nvPr/>
        </p:nvSpPr>
        <p:spPr>
          <a:xfrm>
            <a:off x="112581" y="714654"/>
            <a:ext cx="4293907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kumimoji="1" lang="en-US" altLang="ja-JP" sz="1200" dirty="0"/>
              <a:t>【</a:t>
            </a:r>
            <a:r>
              <a:rPr kumimoji="1" lang="ja-JP" altLang="en-US" sz="1200" dirty="0"/>
              <a:t>記載要領</a:t>
            </a:r>
            <a:r>
              <a:rPr kumimoji="1" lang="en-US" altLang="ja-JP" sz="1200" dirty="0"/>
              <a:t>】</a:t>
            </a:r>
          </a:p>
          <a:p>
            <a:pPr algn="l"/>
            <a:r>
              <a:rPr kumimoji="1" lang="ja-JP" altLang="en-US" sz="1200" b="0" dirty="0">
                <a:solidFill>
                  <a:schemeClr val="tx1"/>
                </a:solidFill>
              </a:rPr>
              <a:t>対象エリアの具体的な利活用イメージ（ゾーニングや施設配置等）について、現時点での想定イメージを可能な範囲でご記載ください。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3B2B12B-7C2F-E007-4257-40228A5B222B}"/>
              </a:ext>
            </a:extLst>
          </p:cNvPr>
          <p:cNvSpPr txBox="1">
            <a:spLocks/>
          </p:cNvSpPr>
          <p:nvPr/>
        </p:nvSpPr>
        <p:spPr>
          <a:xfrm>
            <a:off x="5622278" y="6408848"/>
            <a:ext cx="3053721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ja-JP" altLang="en-US" sz="7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3152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440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1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出典：伊万里市・佐賀県提供の地図データ及び国土地理院の航空写真をもとに作成</a:t>
            </a: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スライド番号プレースホルダー 9">
            <a:extLst>
              <a:ext uri="{FF2B5EF4-FFF2-40B4-BE49-F238E27FC236}">
                <a16:creationId xmlns:a16="http://schemas.microsoft.com/office/drawing/2014/main" id="{C097A742-7CFF-8EBD-DC63-A292789F6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5393" y="6521678"/>
            <a:ext cx="110608" cy="107722"/>
          </a:xfrm>
        </p:spPr>
        <p:txBody>
          <a:bodyPr/>
          <a:lstStyle/>
          <a:p>
            <a:fld id="{0C6D45E5-3FD6-44CB-A2CF-171446A8CBD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図 3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F00186F8-4E7E-2E01-89F5-5F52A3754B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571" t="9126" r="7953" b="1756"/>
          <a:stretch>
            <a:fillRect/>
          </a:stretch>
        </p:blipFill>
        <p:spPr>
          <a:xfrm>
            <a:off x="1340609" y="1393502"/>
            <a:ext cx="6597121" cy="4903932"/>
          </a:xfrm>
          <a:prstGeom prst="rect">
            <a:avLst/>
          </a:prstGeom>
        </p:spPr>
      </p:pic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DD8B28A5-FF20-982D-39BC-8DA0AE95C504}"/>
              </a:ext>
            </a:extLst>
          </p:cNvPr>
          <p:cNvSpPr/>
          <p:nvPr/>
        </p:nvSpPr>
        <p:spPr>
          <a:xfrm>
            <a:off x="1148400" y="1282887"/>
            <a:ext cx="4520020" cy="5076000"/>
          </a:xfrm>
          <a:custGeom>
            <a:avLst/>
            <a:gdLst>
              <a:gd name="connsiteX0" fmla="*/ 2057400 w 8771021"/>
              <a:gd name="connsiteY0" fmla="*/ 0 h 9938084"/>
              <a:gd name="connsiteX1" fmla="*/ 2057400 w 8771021"/>
              <a:gd name="connsiteY1" fmla="*/ 0 h 9938084"/>
              <a:gd name="connsiteX2" fmla="*/ 1961147 w 8771021"/>
              <a:gd name="connsiteY2" fmla="*/ 108284 h 9938084"/>
              <a:gd name="connsiteX3" fmla="*/ 1720516 w 8771021"/>
              <a:gd name="connsiteY3" fmla="*/ 324852 h 9938084"/>
              <a:gd name="connsiteX4" fmla="*/ 1636295 w 8771021"/>
              <a:gd name="connsiteY4" fmla="*/ 433136 h 9938084"/>
              <a:gd name="connsiteX5" fmla="*/ 1540042 w 8771021"/>
              <a:gd name="connsiteY5" fmla="*/ 697831 h 9938084"/>
              <a:gd name="connsiteX6" fmla="*/ 1732547 w 8771021"/>
              <a:gd name="connsiteY6" fmla="*/ 1022684 h 9938084"/>
              <a:gd name="connsiteX7" fmla="*/ 1816768 w 8771021"/>
              <a:gd name="connsiteY7" fmla="*/ 1082842 h 9938084"/>
              <a:gd name="connsiteX8" fmla="*/ 2466474 w 8771021"/>
              <a:gd name="connsiteY8" fmla="*/ 1720515 h 9938084"/>
              <a:gd name="connsiteX9" fmla="*/ 2538663 w 8771021"/>
              <a:gd name="connsiteY9" fmla="*/ 2009273 h 9938084"/>
              <a:gd name="connsiteX10" fmla="*/ 2526632 w 8771021"/>
              <a:gd name="connsiteY10" fmla="*/ 2117557 h 9938084"/>
              <a:gd name="connsiteX11" fmla="*/ 2454442 w 8771021"/>
              <a:gd name="connsiteY11" fmla="*/ 2418347 h 9938084"/>
              <a:gd name="connsiteX12" fmla="*/ 2370221 w 8771021"/>
              <a:gd name="connsiteY12" fmla="*/ 2646947 h 9938084"/>
              <a:gd name="connsiteX13" fmla="*/ 2129590 w 8771021"/>
              <a:gd name="connsiteY13" fmla="*/ 2707105 h 9938084"/>
              <a:gd name="connsiteX14" fmla="*/ 1648326 w 8771021"/>
              <a:gd name="connsiteY14" fmla="*/ 2695073 h 9938084"/>
              <a:gd name="connsiteX15" fmla="*/ 1624263 w 8771021"/>
              <a:gd name="connsiteY15" fmla="*/ 2815389 h 9938084"/>
              <a:gd name="connsiteX16" fmla="*/ 1564105 w 8771021"/>
              <a:gd name="connsiteY16" fmla="*/ 2887579 h 9938084"/>
              <a:gd name="connsiteX17" fmla="*/ 1467853 w 8771021"/>
              <a:gd name="connsiteY17" fmla="*/ 3056021 h 9938084"/>
              <a:gd name="connsiteX18" fmla="*/ 1263316 w 8771021"/>
              <a:gd name="connsiteY18" fmla="*/ 3212431 h 9938084"/>
              <a:gd name="connsiteX19" fmla="*/ 986590 w 8771021"/>
              <a:gd name="connsiteY19" fmla="*/ 3248526 h 9938084"/>
              <a:gd name="connsiteX20" fmla="*/ 661737 w 8771021"/>
              <a:gd name="connsiteY20" fmla="*/ 3260557 h 9938084"/>
              <a:gd name="connsiteX21" fmla="*/ 336884 w 8771021"/>
              <a:gd name="connsiteY21" fmla="*/ 3164305 h 9938084"/>
              <a:gd name="connsiteX22" fmla="*/ 0 w 8771021"/>
              <a:gd name="connsiteY22" fmla="*/ 4403557 h 9938084"/>
              <a:gd name="connsiteX23" fmla="*/ 409074 w 8771021"/>
              <a:gd name="connsiteY23" fmla="*/ 4572000 h 9938084"/>
              <a:gd name="connsiteX24" fmla="*/ 625642 w 8771021"/>
              <a:gd name="connsiteY24" fmla="*/ 4451684 h 9938084"/>
              <a:gd name="connsiteX25" fmla="*/ 1010653 w 8771021"/>
              <a:gd name="connsiteY25" fmla="*/ 4403557 h 9938084"/>
              <a:gd name="connsiteX26" fmla="*/ 1347537 w 8771021"/>
              <a:gd name="connsiteY26" fmla="*/ 4379494 h 9938084"/>
              <a:gd name="connsiteX27" fmla="*/ 1443790 w 8771021"/>
              <a:gd name="connsiteY27" fmla="*/ 4547936 h 9938084"/>
              <a:gd name="connsiteX28" fmla="*/ 1299411 w 8771021"/>
              <a:gd name="connsiteY28" fmla="*/ 4752473 h 9938084"/>
              <a:gd name="connsiteX29" fmla="*/ 890337 w 8771021"/>
              <a:gd name="connsiteY29" fmla="*/ 4860757 h 9938084"/>
              <a:gd name="connsiteX30" fmla="*/ 914400 w 8771021"/>
              <a:gd name="connsiteY30" fmla="*/ 5065294 h 9938084"/>
              <a:gd name="connsiteX31" fmla="*/ 926432 w 8771021"/>
              <a:gd name="connsiteY31" fmla="*/ 5245768 h 9938084"/>
              <a:gd name="connsiteX32" fmla="*/ 950495 w 8771021"/>
              <a:gd name="connsiteY32" fmla="*/ 5354052 h 9938084"/>
              <a:gd name="connsiteX33" fmla="*/ 938463 w 8771021"/>
              <a:gd name="connsiteY33" fmla="*/ 5522494 h 9938084"/>
              <a:gd name="connsiteX34" fmla="*/ 818147 w 8771021"/>
              <a:gd name="connsiteY34" fmla="*/ 5871410 h 9938084"/>
              <a:gd name="connsiteX35" fmla="*/ 818147 w 8771021"/>
              <a:gd name="connsiteY35" fmla="*/ 6208294 h 9938084"/>
              <a:gd name="connsiteX36" fmla="*/ 878305 w 8771021"/>
              <a:gd name="connsiteY36" fmla="*/ 6412831 h 9938084"/>
              <a:gd name="connsiteX37" fmla="*/ 1046747 w 8771021"/>
              <a:gd name="connsiteY37" fmla="*/ 6460957 h 9938084"/>
              <a:gd name="connsiteX38" fmla="*/ 1684421 w 8771021"/>
              <a:gd name="connsiteY38" fmla="*/ 6412831 h 9938084"/>
              <a:gd name="connsiteX39" fmla="*/ 1913021 w 8771021"/>
              <a:gd name="connsiteY39" fmla="*/ 6641431 h 9938084"/>
              <a:gd name="connsiteX40" fmla="*/ 2310063 w 8771021"/>
              <a:gd name="connsiteY40" fmla="*/ 6858000 h 9938084"/>
              <a:gd name="connsiteX41" fmla="*/ 2622884 w 8771021"/>
              <a:gd name="connsiteY41" fmla="*/ 6918157 h 9938084"/>
              <a:gd name="connsiteX42" fmla="*/ 3056021 w 8771021"/>
              <a:gd name="connsiteY42" fmla="*/ 6677526 h 9938084"/>
              <a:gd name="connsiteX43" fmla="*/ 3609474 w 8771021"/>
              <a:gd name="connsiteY43" fmla="*/ 6436894 h 9938084"/>
              <a:gd name="connsiteX44" fmla="*/ 3934326 w 8771021"/>
              <a:gd name="connsiteY44" fmla="*/ 6316579 h 9938084"/>
              <a:gd name="connsiteX45" fmla="*/ 4379495 w 8771021"/>
              <a:gd name="connsiteY45" fmla="*/ 6244389 h 9938084"/>
              <a:gd name="connsiteX46" fmla="*/ 4692316 w 8771021"/>
              <a:gd name="connsiteY46" fmla="*/ 6376736 h 9938084"/>
              <a:gd name="connsiteX47" fmla="*/ 4824663 w 8771021"/>
              <a:gd name="connsiteY47" fmla="*/ 6737684 h 9938084"/>
              <a:gd name="connsiteX48" fmla="*/ 5041232 w 8771021"/>
              <a:gd name="connsiteY48" fmla="*/ 7339263 h 9938084"/>
              <a:gd name="connsiteX49" fmla="*/ 4993105 w 8771021"/>
              <a:gd name="connsiteY49" fmla="*/ 7760368 h 9938084"/>
              <a:gd name="connsiteX50" fmla="*/ 4788568 w 8771021"/>
              <a:gd name="connsiteY50" fmla="*/ 8109284 h 9938084"/>
              <a:gd name="connsiteX51" fmla="*/ 4427621 w 8771021"/>
              <a:gd name="connsiteY51" fmla="*/ 8229600 h 9938084"/>
              <a:gd name="connsiteX52" fmla="*/ 4150895 w 8771021"/>
              <a:gd name="connsiteY52" fmla="*/ 8373979 h 9938084"/>
              <a:gd name="connsiteX53" fmla="*/ 3862137 w 8771021"/>
              <a:gd name="connsiteY53" fmla="*/ 8638673 h 9938084"/>
              <a:gd name="connsiteX54" fmla="*/ 3645568 w 8771021"/>
              <a:gd name="connsiteY54" fmla="*/ 8771021 h 9938084"/>
              <a:gd name="connsiteX55" fmla="*/ 3525253 w 8771021"/>
              <a:gd name="connsiteY55" fmla="*/ 9035715 h 9938084"/>
              <a:gd name="connsiteX56" fmla="*/ 3404937 w 8771021"/>
              <a:gd name="connsiteY56" fmla="*/ 9144000 h 9938084"/>
              <a:gd name="connsiteX57" fmla="*/ 3248526 w 8771021"/>
              <a:gd name="connsiteY57" fmla="*/ 9083842 h 9938084"/>
              <a:gd name="connsiteX58" fmla="*/ 3068053 w 8771021"/>
              <a:gd name="connsiteY58" fmla="*/ 8915400 h 9938084"/>
              <a:gd name="connsiteX59" fmla="*/ 2839453 w 8771021"/>
              <a:gd name="connsiteY59" fmla="*/ 8915400 h 9938084"/>
              <a:gd name="connsiteX60" fmla="*/ 2743200 w 8771021"/>
              <a:gd name="connsiteY60" fmla="*/ 9107905 h 9938084"/>
              <a:gd name="connsiteX61" fmla="*/ 2634916 w 8771021"/>
              <a:gd name="connsiteY61" fmla="*/ 9468852 h 9938084"/>
              <a:gd name="connsiteX62" fmla="*/ 2803358 w 8771021"/>
              <a:gd name="connsiteY62" fmla="*/ 9938084 h 9938084"/>
              <a:gd name="connsiteX63" fmla="*/ 5269832 w 8771021"/>
              <a:gd name="connsiteY63" fmla="*/ 9938084 h 9938084"/>
              <a:gd name="connsiteX64" fmla="*/ 5329990 w 8771021"/>
              <a:gd name="connsiteY64" fmla="*/ 9745579 h 9938084"/>
              <a:gd name="connsiteX65" fmla="*/ 5522495 w 8771021"/>
              <a:gd name="connsiteY65" fmla="*/ 9240252 h 9938084"/>
              <a:gd name="connsiteX66" fmla="*/ 5871411 w 8771021"/>
              <a:gd name="connsiteY66" fmla="*/ 8927431 h 9938084"/>
              <a:gd name="connsiteX67" fmla="*/ 6448926 w 8771021"/>
              <a:gd name="connsiteY67" fmla="*/ 8819147 h 9938084"/>
              <a:gd name="connsiteX68" fmla="*/ 6797842 w 8771021"/>
              <a:gd name="connsiteY68" fmla="*/ 8819147 h 9938084"/>
              <a:gd name="connsiteX69" fmla="*/ 7255042 w 8771021"/>
              <a:gd name="connsiteY69" fmla="*/ 8999621 h 9938084"/>
              <a:gd name="connsiteX70" fmla="*/ 7856621 w 8771021"/>
              <a:gd name="connsiteY70" fmla="*/ 9336505 h 9938084"/>
              <a:gd name="connsiteX71" fmla="*/ 8049126 w 8771021"/>
              <a:gd name="connsiteY71" fmla="*/ 9649326 h 9938084"/>
              <a:gd name="connsiteX72" fmla="*/ 8157411 w 8771021"/>
              <a:gd name="connsiteY72" fmla="*/ 9625263 h 9938084"/>
              <a:gd name="connsiteX73" fmla="*/ 8289758 w 8771021"/>
              <a:gd name="connsiteY73" fmla="*/ 9529010 h 9938084"/>
              <a:gd name="connsiteX74" fmla="*/ 8446168 w 8771021"/>
              <a:gd name="connsiteY74" fmla="*/ 9360568 h 9938084"/>
              <a:gd name="connsiteX75" fmla="*/ 8518358 w 8771021"/>
              <a:gd name="connsiteY75" fmla="*/ 9180094 h 9938084"/>
              <a:gd name="connsiteX76" fmla="*/ 8746958 w 8771021"/>
              <a:gd name="connsiteY76" fmla="*/ 9119936 h 9938084"/>
              <a:gd name="connsiteX77" fmla="*/ 8771021 w 8771021"/>
              <a:gd name="connsiteY77" fmla="*/ 9180094 h 9938084"/>
              <a:gd name="connsiteX78" fmla="*/ 8674768 w 8771021"/>
              <a:gd name="connsiteY78" fmla="*/ 9336505 h 9938084"/>
              <a:gd name="connsiteX79" fmla="*/ 8566484 w 8771021"/>
              <a:gd name="connsiteY79" fmla="*/ 9504947 h 9938084"/>
              <a:gd name="connsiteX80" fmla="*/ 8542421 w 8771021"/>
              <a:gd name="connsiteY80" fmla="*/ 9769642 h 9938084"/>
              <a:gd name="connsiteX81" fmla="*/ 8542421 w 8771021"/>
              <a:gd name="connsiteY81" fmla="*/ 9938084 h 993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771021" h="9938084">
                <a:moveTo>
                  <a:pt x="2057400" y="0"/>
                </a:moveTo>
                <a:lnTo>
                  <a:pt x="2057400" y="0"/>
                </a:lnTo>
                <a:lnTo>
                  <a:pt x="1961147" y="108284"/>
                </a:lnTo>
                <a:lnTo>
                  <a:pt x="1720516" y="324852"/>
                </a:lnTo>
                <a:lnTo>
                  <a:pt x="1636295" y="433136"/>
                </a:lnTo>
                <a:lnTo>
                  <a:pt x="1540042" y="697831"/>
                </a:lnTo>
                <a:lnTo>
                  <a:pt x="1732547" y="1022684"/>
                </a:lnTo>
                <a:lnTo>
                  <a:pt x="1816768" y="1082842"/>
                </a:lnTo>
                <a:lnTo>
                  <a:pt x="2466474" y="1720515"/>
                </a:lnTo>
                <a:lnTo>
                  <a:pt x="2538663" y="2009273"/>
                </a:lnTo>
                <a:lnTo>
                  <a:pt x="2526632" y="2117557"/>
                </a:lnTo>
                <a:lnTo>
                  <a:pt x="2454442" y="2418347"/>
                </a:lnTo>
                <a:lnTo>
                  <a:pt x="2370221" y="2646947"/>
                </a:lnTo>
                <a:lnTo>
                  <a:pt x="2129590" y="2707105"/>
                </a:lnTo>
                <a:lnTo>
                  <a:pt x="1648326" y="2695073"/>
                </a:lnTo>
                <a:lnTo>
                  <a:pt x="1624263" y="2815389"/>
                </a:lnTo>
                <a:lnTo>
                  <a:pt x="1564105" y="2887579"/>
                </a:lnTo>
                <a:lnTo>
                  <a:pt x="1467853" y="3056021"/>
                </a:lnTo>
                <a:lnTo>
                  <a:pt x="1263316" y="3212431"/>
                </a:lnTo>
                <a:lnTo>
                  <a:pt x="986590" y="3248526"/>
                </a:lnTo>
                <a:lnTo>
                  <a:pt x="661737" y="3260557"/>
                </a:lnTo>
                <a:lnTo>
                  <a:pt x="336884" y="3164305"/>
                </a:lnTo>
                <a:lnTo>
                  <a:pt x="0" y="4403557"/>
                </a:lnTo>
                <a:lnTo>
                  <a:pt x="409074" y="4572000"/>
                </a:lnTo>
                <a:lnTo>
                  <a:pt x="625642" y="4451684"/>
                </a:lnTo>
                <a:lnTo>
                  <a:pt x="1010653" y="4403557"/>
                </a:lnTo>
                <a:lnTo>
                  <a:pt x="1347537" y="4379494"/>
                </a:lnTo>
                <a:lnTo>
                  <a:pt x="1443790" y="4547936"/>
                </a:lnTo>
                <a:lnTo>
                  <a:pt x="1299411" y="4752473"/>
                </a:lnTo>
                <a:lnTo>
                  <a:pt x="890337" y="4860757"/>
                </a:lnTo>
                <a:lnTo>
                  <a:pt x="914400" y="5065294"/>
                </a:lnTo>
                <a:lnTo>
                  <a:pt x="926432" y="5245768"/>
                </a:lnTo>
                <a:lnTo>
                  <a:pt x="950495" y="5354052"/>
                </a:lnTo>
                <a:lnTo>
                  <a:pt x="938463" y="5522494"/>
                </a:lnTo>
                <a:lnTo>
                  <a:pt x="818147" y="5871410"/>
                </a:lnTo>
                <a:lnTo>
                  <a:pt x="818147" y="6208294"/>
                </a:lnTo>
                <a:lnTo>
                  <a:pt x="878305" y="6412831"/>
                </a:lnTo>
                <a:lnTo>
                  <a:pt x="1046747" y="6460957"/>
                </a:lnTo>
                <a:lnTo>
                  <a:pt x="1684421" y="6412831"/>
                </a:lnTo>
                <a:lnTo>
                  <a:pt x="1913021" y="6641431"/>
                </a:lnTo>
                <a:lnTo>
                  <a:pt x="2310063" y="6858000"/>
                </a:lnTo>
                <a:lnTo>
                  <a:pt x="2622884" y="6918157"/>
                </a:lnTo>
                <a:lnTo>
                  <a:pt x="3056021" y="6677526"/>
                </a:lnTo>
                <a:lnTo>
                  <a:pt x="3609474" y="6436894"/>
                </a:lnTo>
                <a:lnTo>
                  <a:pt x="3934326" y="6316579"/>
                </a:lnTo>
                <a:lnTo>
                  <a:pt x="4379495" y="6244389"/>
                </a:lnTo>
                <a:lnTo>
                  <a:pt x="4692316" y="6376736"/>
                </a:lnTo>
                <a:lnTo>
                  <a:pt x="4824663" y="6737684"/>
                </a:lnTo>
                <a:lnTo>
                  <a:pt x="5041232" y="7339263"/>
                </a:lnTo>
                <a:lnTo>
                  <a:pt x="4993105" y="7760368"/>
                </a:lnTo>
                <a:lnTo>
                  <a:pt x="4788568" y="8109284"/>
                </a:lnTo>
                <a:lnTo>
                  <a:pt x="4427621" y="8229600"/>
                </a:lnTo>
                <a:lnTo>
                  <a:pt x="4150895" y="8373979"/>
                </a:lnTo>
                <a:lnTo>
                  <a:pt x="3862137" y="8638673"/>
                </a:lnTo>
                <a:lnTo>
                  <a:pt x="3645568" y="8771021"/>
                </a:lnTo>
                <a:lnTo>
                  <a:pt x="3525253" y="9035715"/>
                </a:lnTo>
                <a:lnTo>
                  <a:pt x="3404937" y="9144000"/>
                </a:lnTo>
                <a:lnTo>
                  <a:pt x="3248526" y="9083842"/>
                </a:lnTo>
                <a:lnTo>
                  <a:pt x="3068053" y="8915400"/>
                </a:lnTo>
                <a:lnTo>
                  <a:pt x="2839453" y="8915400"/>
                </a:lnTo>
                <a:lnTo>
                  <a:pt x="2743200" y="9107905"/>
                </a:lnTo>
                <a:lnTo>
                  <a:pt x="2634916" y="9468852"/>
                </a:lnTo>
                <a:lnTo>
                  <a:pt x="2803358" y="9938084"/>
                </a:lnTo>
                <a:lnTo>
                  <a:pt x="5269832" y="9938084"/>
                </a:lnTo>
                <a:lnTo>
                  <a:pt x="5329990" y="9745579"/>
                </a:lnTo>
                <a:lnTo>
                  <a:pt x="5522495" y="9240252"/>
                </a:lnTo>
                <a:lnTo>
                  <a:pt x="5871411" y="8927431"/>
                </a:lnTo>
                <a:lnTo>
                  <a:pt x="6448926" y="8819147"/>
                </a:lnTo>
                <a:lnTo>
                  <a:pt x="6797842" y="8819147"/>
                </a:lnTo>
                <a:lnTo>
                  <a:pt x="7255042" y="8999621"/>
                </a:lnTo>
                <a:lnTo>
                  <a:pt x="7856621" y="9336505"/>
                </a:lnTo>
                <a:lnTo>
                  <a:pt x="8049126" y="9649326"/>
                </a:lnTo>
                <a:lnTo>
                  <a:pt x="8157411" y="9625263"/>
                </a:lnTo>
                <a:lnTo>
                  <a:pt x="8289758" y="9529010"/>
                </a:lnTo>
                <a:lnTo>
                  <a:pt x="8446168" y="9360568"/>
                </a:lnTo>
                <a:lnTo>
                  <a:pt x="8518358" y="9180094"/>
                </a:lnTo>
                <a:lnTo>
                  <a:pt x="8746958" y="9119936"/>
                </a:lnTo>
                <a:lnTo>
                  <a:pt x="8771021" y="9180094"/>
                </a:lnTo>
                <a:lnTo>
                  <a:pt x="8674768" y="9336505"/>
                </a:lnTo>
                <a:lnTo>
                  <a:pt x="8566484" y="9504947"/>
                </a:lnTo>
                <a:lnTo>
                  <a:pt x="8542421" y="9769642"/>
                </a:lnTo>
                <a:lnTo>
                  <a:pt x="8542421" y="9938084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136C172-6D58-6928-62C1-3BAF36180751}"/>
              </a:ext>
            </a:extLst>
          </p:cNvPr>
          <p:cNvSpPr/>
          <p:nvPr/>
        </p:nvSpPr>
        <p:spPr>
          <a:xfrm>
            <a:off x="6927695" y="6046532"/>
            <a:ext cx="347671" cy="293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518C55B-0703-E82E-9D1D-E8C1456993E8}"/>
              </a:ext>
            </a:extLst>
          </p:cNvPr>
          <p:cNvSpPr txBox="1"/>
          <p:nvPr/>
        </p:nvSpPr>
        <p:spPr>
          <a:xfrm>
            <a:off x="6731551" y="5913732"/>
            <a:ext cx="755728" cy="864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30m</a:t>
            </a:r>
            <a:endParaRPr kumimoji="1" lang="ja-JP" altLang="en-US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743D14B2-A7AA-B74C-D378-CE230AD7515D}"/>
              </a:ext>
            </a:extLst>
          </p:cNvPr>
          <p:cNvSpPr/>
          <p:nvPr/>
        </p:nvSpPr>
        <p:spPr>
          <a:xfrm>
            <a:off x="6941964" y="5494538"/>
            <a:ext cx="302600" cy="29991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74C2C8B8-C03D-3517-0B08-54D1B207B0AC}"/>
              </a:ext>
            </a:extLst>
          </p:cNvPr>
          <p:cNvCxnSpPr>
            <a:cxnSpLocks/>
            <a:endCxn id="26" idx="0"/>
          </p:cNvCxnSpPr>
          <p:nvPr/>
        </p:nvCxnSpPr>
        <p:spPr>
          <a:xfrm flipV="1">
            <a:off x="7093264" y="5494538"/>
            <a:ext cx="1" cy="119232"/>
          </a:xfrm>
          <a:prstGeom prst="line">
            <a:avLst/>
          </a:prstGeom>
          <a:ln w="28575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67B1AB2-2C37-0843-3BB9-38FBFD71699E}"/>
              </a:ext>
            </a:extLst>
          </p:cNvPr>
          <p:cNvSpPr txBox="1"/>
          <p:nvPr/>
        </p:nvSpPr>
        <p:spPr>
          <a:xfrm>
            <a:off x="6715400" y="5371633"/>
            <a:ext cx="755728" cy="864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</a:t>
            </a:r>
            <a:endParaRPr kumimoji="1" lang="ja-JP" altLang="en-US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57C07E6-8842-FEC0-E8C6-8B96AB59E6D8}"/>
              </a:ext>
            </a:extLst>
          </p:cNvPr>
          <p:cNvSpPr txBox="1"/>
          <p:nvPr/>
        </p:nvSpPr>
        <p:spPr>
          <a:xfrm>
            <a:off x="1421348" y="1483321"/>
            <a:ext cx="1080000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fontAlgn="base"/>
            <a:r>
              <a:rPr lang="ja-JP" altLang="en-US" sz="10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公園平地部</a:t>
            </a:r>
            <a:r>
              <a:rPr lang="ja-JP" alt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平面図</a:t>
            </a:r>
            <a:endParaRPr lang="en-US" altLang="ja-JP" sz="1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4548A1A5-48CB-C085-2200-8DBD3DBC5553}"/>
              </a:ext>
            </a:extLst>
          </p:cNvPr>
          <p:cNvGrpSpPr/>
          <p:nvPr/>
        </p:nvGrpSpPr>
        <p:grpSpPr>
          <a:xfrm>
            <a:off x="4645870" y="3874796"/>
            <a:ext cx="799515" cy="942936"/>
            <a:chOff x="6413801" y="4858021"/>
            <a:chExt cx="1551446" cy="1846134"/>
          </a:xfrm>
        </p:grpSpPr>
        <p:sp>
          <p:nvSpPr>
            <p:cNvPr id="77" name="フリーフォーム: 図形 76">
              <a:extLst>
                <a:ext uri="{FF2B5EF4-FFF2-40B4-BE49-F238E27FC236}">
                  <a16:creationId xmlns:a16="http://schemas.microsoft.com/office/drawing/2014/main" id="{E8F6ED27-940D-40C2-5825-BA662A20731E}"/>
                </a:ext>
              </a:extLst>
            </p:cNvPr>
            <p:cNvSpPr/>
            <p:nvPr/>
          </p:nvSpPr>
          <p:spPr>
            <a:xfrm>
              <a:off x="6413801" y="4858021"/>
              <a:ext cx="1551446" cy="1846134"/>
            </a:xfrm>
            <a:custGeom>
              <a:avLst/>
              <a:gdLst>
                <a:gd name="connsiteX0" fmla="*/ 0 w 1551446"/>
                <a:gd name="connsiteY0" fmla="*/ 0 h 1846134"/>
                <a:gd name="connsiteX1" fmla="*/ 827727 w 1551446"/>
                <a:gd name="connsiteY1" fmla="*/ 546040 h 1846134"/>
                <a:gd name="connsiteX2" fmla="*/ 1360766 w 1551446"/>
                <a:gd name="connsiteY2" fmla="*/ 1607784 h 1846134"/>
                <a:gd name="connsiteX3" fmla="*/ 1551446 w 1551446"/>
                <a:gd name="connsiteY3" fmla="*/ 1846134 h 184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1446" h="1846134">
                  <a:moveTo>
                    <a:pt x="0" y="0"/>
                  </a:moveTo>
                  <a:lnTo>
                    <a:pt x="827727" y="546040"/>
                  </a:lnTo>
                  <a:lnTo>
                    <a:pt x="1360766" y="1607784"/>
                  </a:lnTo>
                  <a:lnTo>
                    <a:pt x="1551446" y="1846134"/>
                  </a:ln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フリーフォーム: 図形 77">
              <a:extLst>
                <a:ext uri="{FF2B5EF4-FFF2-40B4-BE49-F238E27FC236}">
                  <a16:creationId xmlns:a16="http://schemas.microsoft.com/office/drawing/2014/main" id="{029E015D-5DC8-2DBA-58BE-FF703CCAA002}"/>
                </a:ext>
              </a:extLst>
            </p:cNvPr>
            <p:cNvSpPr/>
            <p:nvPr/>
          </p:nvSpPr>
          <p:spPr>
            <a:xfrm>
              <a:off x="6578480" y="4888356"/>
              <a:ext cx="1304428" cy="1594783"/>
            </a:xfrm>
            <a:custGeom>
              <a:avLst/>
              <a:gdLst>
                <a:gd name="connsiteX0" fmla="*/ 0 w 1304428"/>
                <a:gd name="connsiteY0" fmla="*/ 0 h 1594783"/>
                <a:gd name="connsiteX1" fmla="*/ 723719 w 1304428"/>
                <a:gd name="connsiteY1" fmla="*/ 468035 h 1594783"/>
                <a:gd name="connsiteX2" fmla="*/ 1256758 w 1304428"/>
                <a:gd name="connsiteY2" fmla="*/ 1538446 h 1594783"/>
                <a:gd name="connsiteX3" fmla="*/ 1304428 w 1304428"/>
                <a:gd name="connsiteY3" fmla="*/ 1594783 h 159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4428" h="1594783">
                  <a:moveTo>
                    <a:pt x="0" y="0"/>
                  </a:moveTo>
                  <a:lnTo>
                    <a:pt x="723719" y="468035"/>
                  </a:lnTo>
                  <a:lnTo>
                    <a:pt x="1256758" y="1538446"/>
                  </a:lnTo>
                  <a:lnTo>
                    <a:pt x="1304428" y="1594783"/>
                  </a:ln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E7D3AA07-D6BA-AF31-EF3F-51954C18C158}"/>
              </a:ext>
            </a:extLst>
          </p:cNvPr>
          <p:cNvCxnSpPr>
            <a:cxnSpLocks/>
          </p:cNvCxnSpPr>
          <p:nvPr/>
        </p:nvCxnSpPr>
        <p:spPr>
          <a:xfrm flipV="1">
            <a:off x="4793900" y="3972685"/>
            <a:ext cx="0" cy="301970"/>
          </a:xfrm>
          <a:prstGeom prst="line">
            <a:avLst/>
          </a:prstGeom>
          <a:ln w="22225" cap="sq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1A1AA988-BE1F-0FBE-3828-BB7BC06BDD55}"/>
              </a:ext>
            </a:extLst>
          </p:cNvPr>
          <p:cNvSpPr/>
          <p:nvPr/>
        </p:nvSpPr>
        <p:spPr>
          <a:xfrm>
            <a:off x="4446761" y="4346037"/>
            <a:ext cx="879561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H23</a:t>
            </a: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補修工事</a:t>
            </a:r>
            <a:endParaRPr lang="en-US" altLang="ja-JP" sz="105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実施区域</a:t>
            </a:r>
          </a:p>
        </p:txBody>
      </p:sp>
      <p:sp>
        <p:nvSpPr>
          <p:cNvPr id="36" name="フリーフォーム: 図形 35">
            <a:extLst>
              <a:ext uri="{FF2B5EF4-FFF2-40B4-BE49-F238E27FC236}">
                <a16:creationId xmlns:a16="http://schemas.microsoft.com/office/drawing/2014/main" id="{8B3B90A1-647F-BC75-7213-00B69A78FFE5}"/>
              </a:ext>
            </a:extLst>
          </p:cNvPr>
          <p:cNvSpPr/>
          <p:nvPr/>
        </p:nvSpPr>
        <p:spPr>
          <a:xfrm>
            <a:off x="5170175" y="3554439"/>
            <a:ext cx="379792" cy="759813"/>
          </a:xfrm>
          <a:custGeom>
            <a:avLst/>
            <a:gdLst>
              <a:gd name="connsiteX0" fmla="*/ 156949 w 736979"/>
              <a:gd name="connsiteY0" fmla="*/ 429904 h 1487606"/>
              <a:gd name="connsiteX1" fmla="*/ 27295 w 736979"/>
              <a:gd name="connsiteY1" fmla="*/ 361666 h 1487606"/>
              <a:gd name="connsiteX2" fmla="*/ 163773 w 736979"/>
              <a:gd name="connsiteY2" fmla="*/ 6824 h 1487606"/>
              <a:gd name="connsiteX3" fmla="*/ 238836 w 736979"/>
              <a:gd name="connsiteY3" fmla="*/ 0 h 1487606"/>
              <a:gd name="connsiteX4" fmla="*/ 593678 w 736979"/>
              <a:gd name="connsiteY4" fmla="*/ 423081 h 1487606"/>
              <a:gd name="connsiteX5" fmla="*/ 696036 w 736979"/>
              <a:gd name="connsiteY5" fmla="*/ 491319 h 1487606"/>
              <a:gd name="connsiteX6" fmla="*/ 696036 w 736979"/>
              <a:gd name="connsiteY6" fmla="*/ 736979 h 1487606"/>
              <a:gd name="connsiteX7" fmla="*/ 655093 w 736979"/>
              <a:gd name="connsiteY7" fmla="*/ 962167 h 1487606"/>
              <a:gd name="connsiteX8" fmla="*/ 736979 w 736979"/>
              <a:gd name="connsiteY8" fmla="*/ 1357952 h 1487606"/>
              <a:gd name="connsiteX9" fmla="*/ 388961 w 736979"/>
              <a:gd name="connsiteY9" fmla="*/ 1487606 h 1487606"/>
              <a:gd name="connsiteX10" fmla="*/ 307075 w 736979"/>
              <a:gd name="connsiteY10" fmla="*/ 1426191 h 1487606"/>
              <a:gd name="connsiteX11" fmla="*/ 232012 w 736979"/>
              <a:gd name="connsiteY11" fmla="*/ 1139588 h 1487606"/>
              <a:gd name="connsiteX12" fmla="*/ 0 w 736979"/>
              <a:gd name="connsiteY12" fmla="*/ 777922 h 1487606"/>
              <a:gd name="connsiteX13" fmla="*/ 156949 w 736979"/>
              <a:gd name="connsiteY13" fmla="*/ 429904 h 148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6979" h="1487606">
                <a:moveTo>
                  <a:pt x="156949" y="429904"/>
                </a:moveTo>
                <a:lnTo>
                  <a:pt x="27295" y="361666"/>
                </a:lnTo>
                <a:lnTo>
                  <a:pt x="163773" y="6824"/>
                </a:lnTo>
                <a:lnTo>
                  <a:pt x="238836" y="0"/>
                </a:lnTo>
                <a:lnTo>
                  <a:pt x="593678" y="423081"/>
                </a:lnTo>
                <a:lnTo>
                  <a:pt x="696036" y="491319"/>
                </a:lnTo>
                <a:lnTo>
                  <a:pt x="696036" y="736979"/>
                </a:lnTo>
                <a:lnTo>
                  <a:pt x="655093" y="962167"/>
                </a:lnTo>
                <a:lnTo>
                  <a:pt x="736979" y="1357952"/>
                </a:lnTo>
                <a:lnTo>
                  <a:pt x="388961" y="1487606"/>
                </a:lnTo>
                <a:lnTo>
                  <a:pt x="307075" y="1426191"/>
                </a:lnTo>
                <a:lnTo>
                  <a:pt x="232012" y="1139588"/>
                </a:lnTo>
                <a:lnTo>
                  <a:pt x="0" y="777922"/>
                </a:lnTo>
                <a:lnTo>
                  <a:pt x="156949" y="429904"/>
                </a:lnTo>
                <a:close/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7CFC9E6D-EC8A-33CA-BBE9-1B5BEF0A5D14}"/>
              </a:ext>
            </a:extLst>
          </p:cNvPr>
          <p:cNvSpPr/>
          <p:nvPr/>
        </p:nvSpPr>
        <p:spPr>
          <a:xfrm>
            <a:off x="4670819" y="3463819"/>
            <a:ext cx="523972" cy="480983"/>
          </a:xfrm>
          <a:custGeom>
            <a:avLst/>
            <a:gdLst>
              <a:gd name="connsiteX0" fmla="*/ 873457 w 1016758"/>
              <a:gd name="connsiteY0" fmla="*/ 941696 h 941696"/>
              <a:gd name="connsiteX1" fmla="*/ 348018 w 1016758"/>
              <a:gd name="connsiteY1" fmla="*/ 689212 h 941696"/>
              <a:gd name="connsiteX2" fmla="*/ 252484 w 1016758"/>
              <a:gd name="connsiteY2" fmla="*/ 689212 h 941696"/>
              <a:gd name="connsiteX3" fmla="*/ 225188 w 1016758"/>
              <a:gd name="connsiteY3" fmla="*/ 307075 h 941696"/>
              <a:gd name="connsiteX4" fmla="*/ 0 w 1016758"/>
              <a:gd name="connsiteY4" fmla="*/ 163773 h 941696"/>
              <a:gd name="connsiteX5" fmla="*/ 109182 w 1016758"/>
              <a:gd name="connsiteY5" fmla="*/ 0 h 941696"/>
              <a:gd name="connsiteX6" fmla="*/ 955343 w 1016758"/>
              <a:gd name="connsiteY6" fmla="*/ 423081 h 941696"/>
              <a:gd name="connsiteX7" fmla="*/ 893928 w 1016758"/>
              <a:gd name="connsiteY7" fmla="*/ 566382 h 941696"/>
              <a:gd name="connsiteX8" fmla="*/ 1016758 w 1016758"/>
              <a:gd name="connsiteY8" fmla="*/ 641445 h 941696"/>
              <a:gd name="connsiteX9" fmla="*/ 873457 w 1016758"/>
              <a:gd name="connsiteY9" fmla="*/ 941696 h 94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6758" h="941696">
                <a:moveTo>
                  <a:pt x="873457" y="941696"/>
                </a:moveTo>
                <a:lnTo>
                  <a:pt x="348018" y="689212"/>
                </a:lnTo>
                <a:lnTo>
                  <a:pt x="252484" y="689212"/>
                </a:lnTo>
                <a:lnTo>
                  <a:pt x="225188" y="307075"/>
                </a:lnTo>
                <a:lnTo>
                  <a:pt x="0" y="163773"/>
                </a:lnTo>
                <a:lnTo>
                  <a:pt x="109182" y="0"/>
                </a:lnTo>
                <a:lnTo>
                  <a:pt x="955343" y="423081"/>
                </a:lnTo>
                <a:lnTo>
                  <a:pt x="893928" y="566382"/>
                </a:lnTo>
                <a:lnTo>
                  <a:pt x="1016758" y="641445"/>
                </a:lnTo>
                <a:lnTo>
                  <a:pt x="873457" y="941696"/>
                </a:lnTo>
                <a:close/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E09FB7A5-7E3A-A438-B3CD-1DA87102E1FB}"/>
              </a:ext>
            </a:extLst>
          </p:cNvPr>
          <p:cNvSpPr/>
          <p:nvPr/>
        </p:nvSpPr>
        <p:spPr>
          <a:xfrm>
            <a:off x="3045362" y="3607485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F1C6CC96-1993-D6EB-B5F9-D0C09E2551C7}"/>
              </a:ext>
            </a:extLst>
          </p:cNvPr>
          <p:cNvSpPr/>
          <p:nvPr/>
        </p:nvSpPr>
        <p:spPr>
          <a:xfrm>
            <a:off x="2952720" y="4021414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F517FCD9-E159-FAD3-F54A-49488C80B190}"/>
              </a:ext>
            </a:extLst>
          </p:cNvPr>
          <p:cNvSpPr/>
          <p:nvPr/>
        </p:nvSpPr>
        <p:spPr>
          <a:xfrm>
            <a:off x="2204586" y="4005123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0B24852B-D8D0-25E6-6092-DB27EED4A509}"/>
              </a:ext>
            </a:extLst>
          </p:cNvPr>
          <p:cNvSpPr/>
          <p:nvPr/>
        </p:nvSpPr>
        <p:spPr>
          <a:xfrm>
            <a:off x="2232634" y="3773968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327476AB-1890-A963-7EAF-2A93EDB873F6}"/>
              </a:ext>
            </a:extLst>
          </p:cNvPr>
          <p:cNvSpPr/>
          <p:nvPr/>
        </p:nvSpPr>
        <p:spPr>
          <a:xfrm>
            <a:off x="2364154" y="3569458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C4D248E-ADDE-C77D-B614-8491ED6545B9}"/>
              </a:ext>
            </a:extLst>
          </p:cNvPr>
          <p:cNvSpPr/>
          <p:nvPr/>
        </p:nvSpPr>
        <p:spPr>
          <a:xfrm>
            <a:off x="2502297" y="2863769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C0E845D2-B378-1C81-A32F-7A7A3E9057D1}"/>
              </a:ext>
            </a:extLst>
          </p:cNvPr>
          <p:cNvSpPr/>
          <p:nvPr/>
        </p:nvSpPr>
        <p:spPr>
          <a:xfrm>
            <a:off x="2297228" y="2560345"/>
            <a:ext cx="185284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45B4B48D-8409-3683-FCA0-2D1570D82EEC}"/>
              </a:ext>
            </a:extLst>
          </p:cNvPr>
          <p:cNvSpPr/>
          <p:nvPr/>
        </p:nvSpPr>
        <p:spPr>
          <a:xfrm>
            <a:off x="1304232" y="3361563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54DAB745-96CC-3920-816E-E41AF9E51236}"/>
              </a:ext>
            </a:extLst>
          </p:cNvPr>
          <p:cNvSpPr/>
          <p:nvPr/>
        </p:nvSpPr>
        <p:spPr>
          <a:xfrm>
            <a:off x="1328706" y="3028500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02D4E11C-BF0E-C625-228E-BF3645ECED16}"/>
              </a:ext>
            </a:extLst>
          </p:cNvPr>
          <p:cNvSpPr/>
          <p:nvPr/>
        </p:nvSpPr>
        <p:spPr>
          <a:xfrm>
            <a:off x="3706652" y="4021414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CD1FECAA-5854-A715-4412-182489EE77FB}"/>
              </a:ext>
            </a:extLst>
          </p:cNvPr>
          <p:cNvSpPr/>
          <p:nvPr/>
        </p:nvSpPr>
        <p:spPr>
          <a:xfrm>
            <a:off x="4086358" y="4579872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73517486-82CA-B7BB-3C7E-5A499CA66219}"/>
              </a:ext>
            </a:extLst>
          </p:cNvPr>
          <p:cNvSpPr/>
          <p:nvPr/>
        </p:nvSpPr>
        <p:spPr>
          <a:xfrm>
            <a:off x="4310098" y="4850929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42728393-D7A8-1B29-0F41-A5571330FEEB}"/>
              </a:ext>
            </a:extLst>
          </p:cNvPr>
          <p:cNvSpPr/>
          <p:nvPr/>
        </p:nvSpPr>
        <p:spPr>
          <a:xfrm>
            <a:off x="3284548" y="5589943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34B092B2-E3D0-0C47-AD2F-F65D219F6F20}"/>
              </a:ext>
            </a:extLst>
          </p:cNvPr>
          <p:cNvSpPr/>
          <p:nvPr/>
        </p:nvSpPr>
        <p:spPr>
          <a:xfrm>
            <a:off x="3284548" y="5827555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3878FCD3-FA36-38A6-5D6F-E7D500D8F711}"/>
              </a:ext>
            </a:extLst>
          </p:cNvPr>
          <p:cNvSpPr/>
          <p:nvPr/>
        </p:nvSpPr>
        <p:spPr>
          <a:xfrm>
            <a:off x="3284547" y="6061214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F1ED1654-67EB-B3FE-B6AD-8A7617D05EDE}"/>
              </a:ext>
            </a:extLst>
          </p:cNvPr>
          <p:cNvSpPr/>
          <p:nvPr/>
        </p:nvSpPr>
        <p:spPr>
          <a:xfrm>
            <a:off x="4793899" y="2355834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A38DB75F-54C1-C69B-70DF-0DB0D750E9DA}"/>
              </a:ext>
            </a:extLst>
          </p:cNvPr>
          <p:cNvSpPr/>
          <p:nvPr/>
        </p:nvSpPr>
        <p:spPr>
          <a:xfrm>
            <a:off x="4638092" y="2404323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FA1810E7-F4A8-116C-D46D-9E9DBF84C377}"/>
              </a:ext>
            </a:extLst>
          </p:cNvPr>
          <p:cNvSpPr/>
          <p:nvPr/>
        </p:nvSpPr>
        <p:spPr>
          <a:xfrm>
            <a:off x="3965960" y="1664386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0C881494-616D-7CF5-B67A-FE6723B11F6E}"/>
              </a:ext>
            </a:extLst>
          </p:cNvPr>
          <p:cNvSpPr/>
          <p:nvPr/>
        </p:nvSpPr>
        <p:spPr>
          <a:xfrm>
            <a:off x="7327179" y="1420592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BDFEAE3E-C98B-4037-F19E-AABFCD2A020A}"/>
              </a:ext>
            </a:extLst>
          </p:cNvPr>
          <p:cNvSpPr/>
          <p:nvPr/>
        </p:nvSpPr>
        <p:spPr>
          <a:xfrm>
            <a:off x="4271643" y="1958488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8FAA6881-6DFE-F402-C2DB-66D362E26468}"/>
              </a:ext>
            </a:extLst>
          </p:cNvPr>
          <p:cNvSpPr/>
          <p:nvPr/>
        </p:nvSpPr>
        <p:spPr>
          <a:xfrm>
            <a:off x="2994369" y="3046209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1E6FB5BE-C60C-1579-B743-AABBCAF2CFB9}"/>
              </a:ext>
            </a:extLst>
          </p:cNvPr>
          <p:cNvSpPr/>
          <p:nvPr/>
        </p:nvSpPr>
        <p:spPr>
          <a:xfrm>
            <a:off x="2860078" y="1734706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A38EB081-4BE8-1C5E-1DD7-930BB8C566DA}"/>
              </a:ext>
            </a:extLst>
          </p:cNvPr>
          <p:cNvSpPr/>
          <p:nvPr/>
        </p:nvSpPr>
        <p:spPr>
          <a:xfrm>
            <a:off x="2426852" y="1953533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5655DB63-6613-E44A-A965-4EF38F5556FE}"/>
              </a:ext>
            </a:extLst>
          </p:cNvPr>
          <p:cNvSpPr/>
          <p:nvPr/>
        </p:nvSpPr>
        <p:spPr>
          <a:xfrm>
            <a:off x="3469832" y="1632022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四角形: 角を丸くする 61">
            <a:extLst>
              <a:ext uri="{FF2B5EF4-FFF2-40B4-BE49-F238E27FC236}">
                <a16:creationId xmlns:a16="http://schemas.microsoft.com/office/drawing/2014/main" id="{2B3DCF2A-7624-9CC0-218C-B3DA9620FCAB}"/>
              </a:ext>
            </a:extLst>
          </p:cNvPr>
          <p:cNvSpPr/>
          <p:nvPr/>
        </p:nvSpPr>
        <p:spPr>
          <a:xfrm>
            <a:off x="3982549" y="2323084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FA0C095E-6EEB-F818-E9B0-06266F044D12}"/>
              </a:ext>
            </a:extLst>
          </p:cNvPr>
          <p:cNvSpPr/>
          <p:nvPr/>
        </p:nvSpPr>
        <p:spPr>
          <a:xfrm>
            <a:off x="4217455" y="3235623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66CDE48F-F5EF-3C57-1E1C-7194FD102E72}"/>
              </a:ext>
            </a:extLst>
          </p:cNvPr>
          <p:cNvSpPr/>
          <p:nvPr/>
        </p:nvSpPr>
        <p:spPr>
          <a:xfrm>
            <a:off x="3943515" y="3632659"/>
            <a:ext cx="324000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50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endParaRPr lang="ja-JP" altLang="en-US" sz="500" dirty="0">
              <a:solidFill>
                <a:schemeClr val="tx1"/>
              </a:solidFill>
              <a:effectLst>
                <a:glow rad="165100">
                  <a:schemeClr val="bg1">
                    <a:alpha val="85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5479F8E4-8CFC-ADE3-35C1-E527E530CC49}"/>
              </a:ext>
            </a:extLst>
          </p:cNvPr>
          <p:cNvCxnSpPr>
            <a:cxnSpLocks/>
          </p:cNvCxnSpPr>
          <p:nvPr/>
        </p:nvCxnSpPr>
        <p:spPr>
          <a:xfrm flipH="1">
            <a:off x="5445385" y="3978478"/>
            <a:ext cx="275158" cy="0"/>
          </a:xfrm>
          <a:prstGeom prst="line">
            <a:avLst/>
          </a:prstGeom>
          <a:ln w="22225" cap="sq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66" name="四角形: 角を丸くする 65">
            <a:extLst>
              <a:ext uri="{FF2B5EF4-FFF2-40B4-BE49-F238E27FC236}">
                <a16:creationId xmlns:a16="http://schemas.microsoft.com/office/drawing/2014/main" id="{D706C18F-6761-4982-912B-4C73CBFA8C15}"/>
              </a:ext>
            </a:extLst>
          </p:cNvPr>
          <p:cNvSpPr/>
          <p:nvPr/>
        </p:nvSpPr>
        <p:spPr>
          <a:xfrm>
            <a:off x="5472711" y="3876223"/>
            <a:ext cx="879561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造成済平地</a:t>
            </a:r>
          </a:p>
        </p:txBody>
      </p:sp>
      <p:sp>
        <p:nvSpPr>
          <p:cNvPr id="67" name="四角形: 角を丸くする 66">
            <a:extLst>
              <a:ext uri="{FF2B5EF4-FFF2-40B4-BE49-F238E27FC236}">
                <a16:creationId xmlns:a16="http://schemas.microsoft.com/office/drawing/2014/main" id="{52352463-7ADC-5DFA-D00B-83BD8BA8B550}"/>
              </a:ext>
            </a:extLst>
          </p:cNvPr>
          <p:cNvSpPr/>
          <p:nvPr/>
        </p:nvSpPr>
        <p:spPr>
          <a:xfrm rot="17809517">
            <a:off x="4841498" y="3218424"/>
            <a:ext cx="871756" cy="206341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動線</a:t>
            </a:r>
          </a:p>
        </p:txBody>
      </p:sp>
      <p:sp>
        <p:nvSpPr>
          <p:cNvPr id="68" name="四角形: 角を丸くする 67">
            <a:extLst>
              <a:ext uri="{FF2B5EF4-FFF2-40B4-BE49-F238E27FC236}">
                <a16:creationId xmlns:a16="http://schemas.microsoft.com/office/drawing/2014/main" id="{3D9BAF7E-19FE-04A6-CF82-81341473B3EA}"/>
              </a:ext>
            </a:extLst>
          </p:cNvPr>
          <p:cNvSpPr/>
          <p:nvPr/>
        </p:nvSpPr>
        <p:spPr>
          <a:xfrm>
            <a:off x="3799294" y="2528862"/>
            <a:ext cx="879561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斜面広場</a:t>
            </a:r>
          </a:p>
        </p:txBody>
      </p:sp>
      <p:sp>
        <p:nvSpPr>
          <p:cNvPr id="69" name="四角形: 角を丸くする 68">
            <a:extLst>
              <a:ext uri="{FF2B5EF4-FFF2-40B4-BE49-F238E27FC236}">
                <a16:creationId xmlns:a16="http://schemas.microsoft.com/office/drawing/2014/main" id="{69180B05-0EC6-5765-CEE1-2462515179FF}"/>
              </a:ext>
            </a:extLst>
          </p:cNvPr>
          <p:cNvSpPr/>
          <p:nvPr/>
        </p:nvSpPr>
        <p:spPr>
          <a:xfrm>
            <a:off x="2875816" y="3779366"/>
            <a:ext cx="879561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樹林</a:t>
            </a:r>
          </a:p>
        </p:txBody>
      </p:sp>
      <p:sp>
        <p:nvSpPr>
          <p:cNvPr id="70" name="四角形: 角を丸くする 69">
            <a:extLst>
              <a:ext uri="{FF2B5EF4-FFF2-40B4-BE49-F238E27FC236}">
                <a16:creationId xmlns:a16="http://schemas.microsoft.com/office/drawing/2014/main" id="{3E2A41DD-A7D2-CA9F-FCA7-02E80719F376}"/>
              </a:ext>
            </a:extLst>
          </p:cNvPr>
          <p:cNvSpPr/>
          <p:nvPr/>
        </p:nvSpPr>
        <p:spPr>
          <a:xfrm>
            <a:off x="2284393" y="3075793"/>
            <a:ext cx="879561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樹林</a:t>
            </a:r>
          </a:p>
        </p:txBody>
      </p:sp>
      <p:sp>
        <p:nvSpPr>
          <p:cNvPr id="71" name="四角形: 角を丸くする 70">
            <a:extLst>
              <a:ext uri="{FF2B5EF4-FFF2-40B4-BE49-F238E27FC236}">
                <a16:creationId xmlns:a16="http://schemas.microsoft.com/office/drawing/2014/main" id="{FBAC4640-D523-D5A9-5806-AF6012795EC3}"/>
              </a:ext>
            </a:extLst>
          </p:cNvPr>
          <p:cNvSpPr/>
          <p:nvPr/>
        </p:nvSpPr>
        <p:spPr>
          <a:xfrm>
            <a:off x="5482091" y="3383374"/>
            <a:ext cx="879561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樹林</a:t>
            </a:r>
          </a:p>
        </p:txBody>
      </p:sp>
      <p:sp>
        <p:nvSpPr>
          <p:cNvPr id="72" name="四角形: 角を丸くする 71">
            <a:extLst>
              <a:ext uri="{FF2B5EF4-FFF2-40B4-BE49-F238E27FC236}">
                <a16:creationId xmlns:a16="http://schemas.microsoft.com/office/drawing/2014/main" id="{F07F790D-7D0A-BFA3-703F-1B83E0C7C765}"/>
              </a:ext>
            </a:extLst>
          </p:cNvPr>
          <p:cNvSpPr/>
          <p:nvPr/>
        </p:nvSpPr>
        <p:spPr>
          <a:xfrm>
            <a:off x="5567905" y="4389469"/>
            <a:ext cx="879561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樹林</a:t>
            </a:r>
          </a:p>
        </p:txBody>
      </p:sp>
      <p:sp>
        <p:nvSpPr>
          <p:cNvPr id="73" name="四角形: 角を丸くする 72">
            <a:extLst>
              <a:ext uri="{FF2B5EF4-FFF2-40B4-BE49-F238E27FC236}">
                <a16:creationId xmlns:a16="http://schemas.microsoft.com/office/drawing/2014/main" id="{3C145F64-0C0D-708D-927D-0219F6219D81}"/>
              </a:ext>
            </a:extLst>
          </p:cNvPr>
          <p:cNvSpPr/>
          <p:nvPr/>
        </p:nvSpPr>
        <p:spPr>
          <a:xfrm>
            <a:off x="4793899" y="5232819"/>
            <a:ext cx="879561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樹林</a:t>
            </a:r>
          </a:p>
        </p:txBody>
      </p:sp>
      <p:sp>
        <p:nvSpPr>
          <p:cNvPr id="74" name="フリーフォーム: 図形 73">
            <a:extLst>
              <a:ext uri="{FF2B5EF4-FFF2-40B4-BE49-F238E27FC236}">
                <a16:creationId xmlns:a16="http://schemas.microsoft.com/office/drawing/2014/main" id="{B6D71903-2878-611E-AC8C-DB57B904AE4C}"/>
              </a:ext>
            </a:extLst>
          </p:cNvPr>
          <p:cNvSpPr/>
          <p:nvPr/>
        </p:nvSpPr>
        <p:spPr>
          <a:xfrm>
            <a:off x="5755224" y="1311565"/>
            <a:ext cx="2240376" cy="2540049"/>
          </a:xfrm>
          <a:custGeom>
            <a:avLst/>
            <a:gdLst>
              <a:gd name="connsiteX0" fmla="*/ 4347411 w 4347411"/>
              <a:gd name="connsiteY0" fmla="*/ 4716379 h 4973053"/>
              <a:gd name="connsiteX1" fmla="*/ 4347411 w 4347411"/>
              <a:gd name="connsiteY1" fmla="*/ 4716379 h 4973053"/>
              <a:gd name="connsiteX2" fmla="*/ 4186990 w 4347411"/>
              <a:gd name="connsiteY2" fmla="*/ 4892842 h 4973053"/>
              <a:gd name="connsiteX3" fmla="*/ 3962400 w 4347411"/>
              <a:gd name="connsiteY3" fmla="*/ 4973053 h 4973053"/>
              <a:gd name="connsiteX4" fmla="*/ 3737811 w 4347411"/>
              <a:gd name="connsiteY4" fmla="*/ 4908884 h 4973053"/>
              <a:gd name="connsiteX5" fmla="*/ 3416969 w 4347411"/>
              <a:gd name="connsiteY5" fmla="*/ 4892842 h 4973053"/>
              <a:gd name="connsiteX6" fmla="*/ 3160295 w 4347411"/>
              <a:gd name="connsiteY6" fmla="*/ 4892842 h 4973053"/>
              <a:gd name="connsiteX7" fmla="*/ 2759242 w 4347411"/>
              <a:gd name="connsiteY7" fmla="*/ 4620126 h 4973053"/>
              <a:gd name="connsiteX8" fmla="*/ 3031958 w 4347411"/>
              <a:gd name="connsiteY8" fmla="*/ 4379495 h 4973053"/>
              <a:gd name="connsiteX9" fmla="*/ 3256548 w 4347411"/>
              <a:gd name="connsiteY9" fmla="*/ 3882189 h 4973053"/>
              <a:gd name="connsiteX10" fmla="*/ 3433011 w 4347411"/>
              <a:gd name="connsiteY10" fmla="*/ 3336758 h 4973053"/>
              <a:gd name="connsiteX11" fmla="*/ 3481137 w 4347411"/>
              <a:gd name="connsiteY11" fmla="*/ 3128210 h 4973053"/>
              <a:gd name="connsiteX12" fmla="*/ 3481137 w 4347411"/>
              <a:gd name="connsiteY12" fmla="*/ 3080084 h 4973053"/>
              <a:gd name="connsiteX13" fmla="*/ 3160295 w 4347411"/>
              <a:gd name="connsiteY13" fmla="*/ 2999874 h 4973053"/>
              <a:gd name="connsiteX14" fmla="*/ 2855495 w 4347411"/>
              <a:gd name="connsiteY14" fmla="*/ 3031958 h 4973053"/>
              <a:gd name="connsiteX15" fmla="*/ 2486527 w 4347411"/>
              <a:gd name="connsiteY15" fmla="*/ 2935705 h 4973053"/>
              <a:gd name="connsiteX16" fmla="*/ 2358190 w 4347411"/>
              <a:gd name="connsiteY16" fmla="*/ 2887579 h 4973053"/>
              <a:gd name="connsiteX17" fmla="*/ 2711116 w 4347411"/>
              <a:gd name="connsiteY17" fmla="*/ 2566737 h 4973053"/>
              <a:gd name="connsiteX18" fmla="*/ 3288632 w 4347411"/>
              <a:gd name="connsiteY18" fmla="*/ 2213810 h 4973053"/>
              <a:gd name="connsiteX19" fmla="*/ 3593432 w 4347411"/>
              <a:gd name="connsiteY19" fmla="*/ 2053389 h 4973053"/>
              <a:gd name="connsiteX20" fmla="*/ 3737811 w 4347411"/>
              <a:gd name="connsiteY20" fmla="*/ 1828800 h 4973053"/>
              <a:gd name="connsiteX21" fmla="*/ 3850105 w 4347411"/>
              <a:gd name="connsiteY21" fmla="*/ 1780674 h 4973053"/>
              <a:gd name="connsiteX22" fmla="*/ 1507958 w 4347411"/>
              <a:gd name="connsiteY22" fmla="*/ 786063 h 4973053"/>
              <a:gd name="connsiteX23" fmla="*/ 0 w 4347411"/>
              <a:gd name="connsiteY23" fmla="*/ 0 h 497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47411" h="4973053">
                <a:moveTo>
                  <a:pt x="4347411" y="4716379"/>
                </a:moveTo>
                <a:lnTo>
                  <a:pt x="4347411" y="4716379"/>
                </a:lnTo>
                <a:cubicBezTo>
                  <a:pt x="4237893" y="4880656"/>
                  <a:pt x="4302892" y="4834891"/>
                  <a:pt x="4186990" y="4892842"/>
                </a:cubicBezTo>
                <a:lnTo>
                  <a:pt x="3962400" y="4973053"/>
                </a:lnTo>
                <a:lnTo>
                  <a:pt x="3737811" y="4908884"/>
                </a:lnTo>
                <a:lnTo>
                  <a:pt x="3416969" y="4892842"/>
                </a:lnTo>
                <a:lnTo>
                  <a:pt x="3160295" y="4892842"/>
                </a:lnTo>
                <a:lnTo>
                  <a:pt x="2759242" y="4620126"/>
                </a:lnTo>
                <a:lnTo>
                  <a:pt x="3031958" y="4379495"/>
                </a:lnTo>
                <a:lnTo>
                  <a:pt x="3256548" y="3882189"/>
                </a:lnTo>
                <a:lnTo>
                  <a:pt x="3433011" y="3336758"/>
                </a:lnTo>
                <a:lnTo>
                  <a:pt x="3481137" y="3128210"/>
                </a:lnTo>
                <a:lnTo>
                  <a:pt x="3481137" y="3080084"/>
                </a:lnTo>
                <a:lnTo>
                  <a:pt x="3160295" y="2999874"/>
                </a:lnTo>
                <a:lnTo>
                  <a:pt x="2855495" y="3031958"/>
                </a:lnTo>
                <a:lnTo>
                  <a:pt x="2486527" y="2935705"/>
                </a:lnTo>
                <a:lnTo>
                  <a:pt x="2358190" y="2887579"/>
                </a:lnTo>
                <a:lnTo>
                  <a:pt x="2711116" y="2566737"/>
                </a:lnTo>
                <a:lnTo>
                  <a:pt x="3288632" y="2213810"/>
                </a:lnTo>
                <a:lnTo>
                  <a:pt x="3593432" y="2053389"/>
                </a:lnTo>
                <a:lnTo>
                  <a:pt x="3737811" y="1828800"/>
                </a:lnTo>
                <a:lnTo>
                  <a:pt x="3850105" y="1780674"/>
                </a:lnTo>
                <a:lnTo>
                  <a:pt x="1507958" y="786063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四角形: 角を丸くする 74">
            <a:extLst>
              <a:ext uri="{FF2B5EF4-FFF2-40B4-BE49-F238E27FC236}">
                <a16:creationId xmlns:a16="http://schemas.microsoft.com/office/drawing/2014/main" id="{6619EA9D-F704-B964-40CE-498195EE646D}"/>
              </a:ext>
            </a:extLst>
          </p:cNvPr>
          <p:cNvSpPr/>
          <p:nvPr/>
        </p:nvSpPr>
        <p:spPr>
          <a:xfrm rot="1538648">
            <a:off x="6487914" y="1694089"/>
            <a:ext cx="879561" cy="204510"/>
          </a:xfrm>
          <a:prstGeom prst="roundRect">
            <a:avLst>
              <a:gd name="adj" fmla="val 3249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solidFill>
                  <a:schemeClr val="tx1"/>
                </a:solidFill>
                <a:effectLst>
                  <a:glow rad="165100">
                    <a:schemeClr val="bg1">
                      <a:alpha val="85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臨港道路</a:t>
            </a:r>
          </a:p>
        </p:txBody>
      </p:sp>
      <p:sp>
        <p:nvSpPr>
          <p:cNvPr id="76" name="フリーフォーム: 図形 75">
            <a:extLst>
              <a:ext uri="{FF2B5EF4-FFF2-40B4-BE49-F238E27FC236}">
                <a16:creationId xmlns:a16="http://schemas.microsoft.com/office/drawing/2014/main" id="{9A961E56-933A-DE64-6149-6F1C848460E2}"/>
              </a:ext>
            </a:extLst>
          </p:cNvPr>
          <p:cNvSpPr/>
          <p:nvPr/>
        </p:nvSpPr>
        <p:spPr>
          <a:xfrm>
            <a:off x="4592595" y="3125899"/>
            <a:ext cx="857516" cy="505056"/>
          </a:xfrm>
          <a:custGeom>
            <a:avLst/>
            <a:gdLst>
              <a:gd name="connsiteX0" fmla="*/ 0 w 1663996"/>
              <a:gd name="connsiteY0" fmla="*/ 855921 h 988828"/>
              <a:gd name="connsiteX1" fmla="*/ 217968 w 1663996"/>
              <a:gd name="connsiteY1" fmla="*/ 520995 h 988828"/>
              <a:gd name="connsiteX2" fmla="*/ 1153633 w 1663996"/>
              <a:gd name="connsiteY2" fmla="*/ 988828 h 988828"/>
              <a:gd name="connsiteX3" fmla="*/ 1663996 w 1663996"/>
              <a:gd name="connsiteY3" fmla="*/ 0 h 9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3996" h="988828">
                <a:moveTo>
                  <a:pt x="0" y="855921"/>
                </a:moveTo>
                <a:lnTo>
                  <a:pt x="217968" y="520995"/>
                </a:lnTo>
                <a:lnTo>
                  <a:pt x="1153633" y="988828"/>
                </a:lnTo>
                <a:lnTo>
                  <a:pt x="1663996" y="0"/>
                </a:lnTo>
              </a:path>
            </a:pathLst>
          </a:custGeom>
          <a:noFill/>
          <a:ln w="19050">
            <a:solidFill>
              <a:srgbClr val="FFB600"/>
            </a:solidFill>
            <a:prstDash val="sysDot"/>
            <a:headEnd type="arrow"/>
            <a:tailEnd type="arrow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プレースホルダー 4">
            <a:extLst>
              <a:ext uri="{FF2B5EF4-FFF2-40B4-BE49-F238E27FC236}">
                <a16:creationId xmlns:a16="http://schemas.microsoft.com/office/drawing/2014/main" id="{CEEFB882-CC1A-686C-8502-BFA27615E29B}"/>
              </a:ext>
            </a:extLst>
          </p:cNvPr>
          <p:cNvSpPr txBox="1">
            <a:spLocks/>
          </p:cNvSpPr>
          <p:nvPr/>
        </p:nvSpPr>
        <p:spPr>
          <a:xfrm>
            <a:off x="112580" y="6408848"/>
            <a:ext cx="4453143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ja-JP" altLang="en-US" sz="7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3152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440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160" indent="-18288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*</a:t>
            </a:r>
            <a:r>
              <a:rPr kumimoji="1" lang="ja-JP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地図データは、測量調査に基づく地図データではないため、現地の概ねの状況を把握するための参考図としてご参照ください。</a:t>
            </a: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15482"/>
      </p:ext>
    </p:extLst>
  </p:cSld>
  <p:clrMapOvr>
    <a:masterClrMapping/>
  </p:clrMapOvr>
</p:sld>
</file>

<file path=ppt/theme/theme1.xml><?xml version="1.0" encoding="utf-8"?>
<a:theme xmlns:a="http://schemas.openxmlformats.org/drawingml/2006/main" name="PwC">
  <a:themeElements>
    <a:clrScheme name="PwC Colors">
      <a:dk1>
        <a:srgbClr val="000000"/>
      </a:dk1>
      <a:lt1>
        <a:srgbClr val="FFFFFF"/>
      </a:lt1>
      <a:dk2>
        <a:srgbClr val="7D7D7D"/>
      </a:dk2>
      <a:lt2>
        <a:srgbClr val="DEDEDE"/>
      </a:lt2>
      <a:accent1>
        <a:srgbClr val="D04A02"/>
      </a:accent1>
      <a:accent2>
        <a:srgbClr val="FFB600"/>
      </a:accent2>
      <a:accent3>
        <a:srgbClr val="E0301E"/>
      </a:accent3>
      <a:accent4>
        <a:srgbClr val="EB8C00"/>
      </a:accent4>
      <a:accent5>
        <a:srgbClr val="DB536A"/>
      </a:accent5>
      <a:accent6>
        <a:srgbClr val="464646"/>
      </a:accent6>
      <a:hlink>
        <a:srgbClr val="D04A02"/>
      </a:hlink>
      <a:folHlink>
        <a:srgbClr val="DB536A"/>
      </a:folHlink>
    </a:clrScheme>
    <a:fontScheme name="ユーザー定義 11">
      <a:majorFont>
        <a:latin typeface="Georgia"/>
        <a:ea typeface="HGP明朝B"/>
        <a:cs typeface=""/>
      </a:majorFont>
      <a:minorFont>
        <a:latin typeface="Arial"/>
        <a:ea typeface="ＭＳ Ｐゴシック"/>
        <a:cs typeface=""/>
      </a:minorFont>
    </a:fontScheme>
    <a:fmtScheme name="PwC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accent1"/>
          </a:solidFill>
        </a:ln>
      </a:spPr>
      <a:bodyPr rtlCol="0" anchor="ctr"/>
      <a:lstStyle>
        <a:defPPr algn="ctr">
          <a:lnSpc>
            <a:spcPct val="100000"/>
          </a:lnSpc>
          <a:defRPr kumimoji="1" sz="1400"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1">
          <a:schemeClr val="accent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9525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 anchor="ctr" anchorCtr="0">
        <a:spAutoFit/>
      </a:bodyPr>
      <a:lstStyle>
        <a:defPPr algn="l">
          <a:defRPr kumimoji="1" sz="1400" b="0" smtClean="0">
            <a:solidFill>
              <a:schemeClr val="tx1"/>
            </a:solidFill>
          </a:defRPr>
        </a:defPPr>
      </a:lstStyle>
    </a:txDef>
  </a:objectDefaults>
  <a:extraClrSchemeLst/>
  <a:custClrLst>
    <a:custClr name="Dark Orange 2">
      <a:srgbClr val="571F01"/>
    </a:custClr>
    <a:custClr name="Dark Orange 1">
      <a:srgbClr val="933401"/>
    </a:custClr>
    <a:custClr name="Primary Orange">
      <a:srgbClr val="D04A02"/>
    </a:custClr>
    <a:custClr name="Light Orange 1">
      <a:srgbClr val="FD6412"/>
    </a:custClr>
    <a:custClr name="Light Orange 2">
      <a:srgbClr val="FEB791"/>
    </a:custClr>
    <a:custClr name="Dark Tangerine 2">
      <a:srgbClr val="714300"/>
    </a:custClr>
    <a:custClr name="Dark Tangerine 1">
      <a:srgbClr val="AE6800"/>
    </a:custClr>
    <a:custClr name="Primary Tangerine">
      <a:srgbClr val="EB8C00"/>
    </a:custClr>
    <a:custClr name="Light Tangerine 1">
      <a:srgbClr val="FFA929"/>
    </a:custClr>
    <a:custClr name="Light Tangerine 2">
      <a:srgbClr val="FFDCA9"/>
    </a:custClr>
    <a:custClr name="Dark Yellow 2">
      <a:srgbClr val="855F00"/>
    </a:custClr>
    <a:custClr name="Dark Yellow 1">
      <a:srgbClr val="C28A00"/>
    </a:custClr>
    <a:custClr name="Primary Yellow">
      <a:srgbClr val="FFB600"/>
    </a:custClr>
    <a:custClr name="Light Yellow 1">
      <a:srgbClr val="FFC83D"/>
    </a:custClr>
    <a:custClr name="Light Yellow 2">
      <a:srgbClr val="FFECBD"/>
    </a:custClr>
    <a:custClr name="Dark Rose 2">
      <a:srgbClr val="6E2A35"/>
    </a:custClr>
    <a:custClr name="Dark Rose 1">
      <a:srgbClr val="A43E50"/>
    </a:custClr>
    <a:custClr name="Primary Rose">
      <a:srgbClr val="DB536A"/>
    </a:custClr>
    <a:custClr name="Light Rose 1">
      <a:srgbClr val="E27588"/>
    </a:custClr>
    <a:custClr name="Light Rose 2">
      <a:srgbClr val="F1BAC3"/>
    </a:custClr>
    <a:custClr name="Dark Red 2">
      <a:srgbClr val="741910"/>
    </a:custClr>
    <a:custClr name="Dark Red 1">
      <a:srgbClr val="AA2417"/>
    </a:custClr>
    <a:custClr name="Primary Red">
      <a:srgbClr val="E0301E"/>
    </a:custClr>
    <a:custClr name="Light Red 1">
      <a:srgbClr val="E86153"/>
    </a:custClr>
    <a:custClr name="Light Red 2">
      <a:srgbClr val="F7C8C4"/>
    </a:custClr>
    <a:custClr name="Black">
      <a:srgbClr val="000000"/>
    </a:custClr>
    <a:custClr name="Dark Grey">
      <a:srgbClr val="2D2D2D"/>
    </a:custClr>
    <a:custClr name="Medium Grey">
      <a:srgbClr val="464646"/>
    </a:custClr>
    <a:custClr name="Grey">
      <a:srgbClr val="7D7D7D"/>
    </a:custClr>
    <a:custClr name="Light Grey">
      <a:srgbClr val="DEDEDE"/>
    </a:custClr>
    <a:custClr name="Dark Purple 2">
      <a:srgbClr val="4B06B2"/>
    </a:custClr>
    <a:custClr name="Dark Purple 1">
      <a:srgbClr val="6A1CE2"/>
    </a:custClr>
    <a:custClr name="Secondary Purple">
      <a:srgbClr val="9013FE"/>
    </a:custClr>
    <a:custClr name="Light Purple 1">
      <a:srgbClr val="B15AFE"/>
    </a:custClr>
    <a:custClr name="Light Purple 2">
      <a:srgbClr val="DEB8FF"/>
    </a:custClr>
    <a:custClr name="Dark Blue 2">
      <a:srgbClr val="003DAB"/>
    </a:custClr>
    <a:custClr name="Dark Blue 1">
      <a:srgbClr val="0060D7"/>
    </a:custClr>
    <a:custClr name="Secondary Blue">
      <a:srgbClr val="0089EB"/>
    </a:custClr>
    <a:custClr name="Light Blue 1">
      <a:srgbClr val="4DACF1"/>
    </a:custClr>
    <a:custClr name="Light Blue 2">
      <a:srgbClr val="B3DCF9"/>
    </a:custClr>
    <a:custClr name="Dark Green 2">
      <a:srgbClr val="175C2C"/>
    </a:custClr>
    <a:custClr name="Dark Green 1">
      <a:srgbClr val="2C8646"/>
    </a:custClr>
    <a:custClr name="Secondary Green">
      <a:srgbClr val="4EB523"/>
    </a:custClr>
    <a:custClr name="Light Green 1">
      <a:srgbClr val="86DB4F"/>
    </a:custClr>
    <a:custClr name="Light Green 2">
      <a:srgbClr val="C4FC9F"/>
    </a:custClr>
    <a:custClr name="Status Red">
      <a:srgbClr val="E0301E"/>
    </a:custClr>
    <a:custClr name="Status Yellow">
      <a:srgbClr val="FFB600"/>
    </a:custClr>
    <a:custClr name="Status Green">
      <a:srgbClr val="175C2C"/>
    </a:custClr>
  </a:custClrLst>
  <a:extLst>
    <a:ext uri="{05A4C25C-085E-4340-85A3-A5531E510DB2}">
      <thm15:themeFamily xmlns:thm15="http://schemas.microsoft.com/office/thememl/2012/main" name="PwCjp 4x3 PowerPoint.potx" id="{6E14FDFC-64CE-4734-A46B-F48C43B07EED}" vid="{D8B53095-BD31-49C2-98B7-0F7E92B79199}"/>
    </a:ext>
  </a:extLst>
</a:theme>
</file>

<file path=ppt/theme/theme2.xml><?xml version="1.0" encoding="utf-8"?>
<a:theme xmlns:a="http://schemas.openxmlformats.org/drawingml/2006/main" name="PwC">
  <a:themeElements>
    <a:clrScheme name="PwC Colors">
      <a:dk1>
        <a:srgbClr val="000000"/>
      </a:dk1>
      <a:lt1>
        <a:srgbClr val="FFFFFF"/>
      </a:lt1>
      <a:dk2>
        <a:srgbClr val="7D7D7D"/>
      </a:dk2>
      <a:lt2>
        <a:srgbClr val="DEDEDE"/>
      </a:lt2>
      <a:accent1>
        <a:srgbClr val="D04A02"/>
      </a:accent1>
      <a:accent2>
        <a:srgbClr val="FFB600"/>
      </a:accent2>
      <a:accent3>
        <a:srgbClr val="E0301E"/>
      </a:accent3>
      <a:accent4>
        <a:srgbClr val="EB8C00"/>
      </a:accent4>
      <a:accent5>
        <a:srgbClr val="DB536A"/>
      </a:accent5>
      <a:accent6>
        <a:srgbClr val="464646"/>
      </a:accent6>
      <a:hlink>
        <a:srgbClr val="D04A02"/>
      </a:hlink>
      <a:folHlink>
        <a:srgbClr val="DB536A"/>
      </a:folHlink>
    </a:clrScheme>
    <a:fontScheme name="PwC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wC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1400"/>
        </a:defPPr>
      </a:lstStyle>
      <a:style>
        <a:lnRef idx="0">
          <a:schemeClr val="accent1"/>
        </a:lnRef>
        <a:fillRef idx="1">
          <a:schemeClr val="accent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/>
      <a:lstStyle>
        <a:defPPr marL="182880" indent="-182880">
          <a:lnSpc>
            <a:spcPct val="100000"/>
          </a:lnSpc>
          <a:spcAft>
            <a:spcPts val="600"/>
          </a:spcAft>
          <a:buSzPct val="100000"/>
          <a:buFont typeface="Arial"/>
          <a:buChar char="•"/>
          <a:defRPr sz="1400"/>
        </a:defPPr>
      </a:lstStyle>
    </a:txDef>
  </a:objectDefaults>
  <a:extraClrSchemeLst/>
  <a:custClrLst>
    <a:custClr name="Dark Orange 2">
      <a:srgbClr val="571F01"/>
    </a:custClr>
    <a:custClr name="Dark Orange 1">
      <a:srgbClr val="933401"/>
    </a:custClr>
    <a:custClr name="Primary Orange">
      <a:srgbClr val="D04A02"/>
    </a:custClr>
    <a:custClr name="Light Orange 1">
      <a:srgbClr val="FD6412"/>
    </a:custClr>
    <a:custClr name="Light Orange 2">
      <a:srgbClr val="FEB791"/>
    </a:custClr>
    <a:custClr name="Dark Tangerine 2">
      <a:srgbClr val="714300"/>
    </a:custClr>
    <a:custClr name="Dark Tangerine 1">
      <a:srgbClr val="AE6800"/>
    </a:custClr>
    <a:custClr name="Primary Tangerine">
      <a:srgbClr val="EB8C00"/>
    </a:custClr>
    <a:custClr name="Light Tangerine 1">
      <a:srgbClr val="FFA929"/>
    </a:custClr>
    <a:custClr name="Light Tangerine 2">
      <a:srgbClr val="FFDCA9"/>
    </a:custClr>
    <a:custClr name="Dark Yellow 2">
      <a:srgbClr val="855F00"/>
    </a:custClr>
    <a:custClr name="Dark Yellow 1">
      <a:srgbClr val="C28A00"/>
    </a:custClr>
    <a:custClr name="Primary Yellow">
      <a:srgbClr val="FFB600"/>
    </a:custClr>
    <a:custClr name="Light Yellow 1">
      <a:srgbClr val="FFC83D"/>
    </a:custClr>
    <a:custClr name="Light Yellow 2">
      <a:srgbClr val="FFECBD"/>
    </a:custClr>
    <a:custClr name="Dark Rose 2">
      <a:srgbClr val="6E2A35"/>
    </a:custClr>
    <a:custClr name="Dark Rose 1">
      <a:srgbClr val="A43E50"/>
    </a:custClr>
    <a:custClr name="Primary Rose">
      <a:srgbClr val="DB536A"/>
    </a:custClr>
    <a:custClr name="Light Rose 1">
      <a:srgbClr val="E27588"/>
    </a:custClr>
    <a:custClr name="Light Rose 2">
      <a:srgbClr val="F1BAC3"/>
    </a:custClr>
    <a:custClr name="Dark Red 2">
      <a:srgbClr val="741910"/>
    </a:custClr>
    <a:custClr name="Dark Red 1">
      <a:srgbClr val="AA2417"/>
    </a:custClr>
    <a:custClr name="Primary Red">
      <a:srgbClr val="E0301E"/>
    </a:custClr>
    <a:custClr name="Light Red 1">
      <a:srgbClr val="E86153"/>
    </a:custClr>
    <a:custClr name="Light Red 2">
      <a:srgbClr val="F7C8C4"/>
    </a:custClr>
    <a:custClr name="Black">
      <a:srgbClr val="000000"/>
    </a:custClr>
    <a:custClr name="Dark Grey">
      <a:srgbClr val="2D2D2D"/>
    </a:custClr>
    <a:custClr name="Medium Grey">
      <a:srgbClr val="464646"/>
    </a:custClr>
    <a:custClr name="Grey">
      <a:srgbClr val="7D7D7D"/>
    </a:custClr>
    <a:custClr name="Light Grey">
      <a:srgbClr val="DEDEDE"/>
    </a:custClr>
    <a:custClr name="Dark Purple 2">
      <a:srgbClr val="4B06B2"/>
    </a:custClr>
    <a:custClr name="Dark Purple 1">
      <a:srgbClr val="6A1CE2"/>
    </a:custClr>
    <a:custClr name="Secondary Purple">
      <a:srgbClr val="9013FE"/>
    </a:custClr>
    <a:custClr name="Light Purple 1">
      <a:srgbClr val="B15AFE"/>
    </a:custClr>
    <a:custClr name="Light Purple 2">
      <a:srgbClr val="DEB8FF"/>
    </a:custClr>
    <a:custClr name="Dark Blue 2">
      <a:srgbClr val="003DAB"/>
    </a:custClr>
    <a:custClr name="Dark Blue 1">
      <a:srgbClr val="0060D7"/>
    </a:custClr>
    <a:custClr name="Secondary Blue">
      <a:srgbClr val="0089EB"/>
    </a:custClr>
    <a:custClr name="Light Blue 1">
      <a:srgbClr val="4DACF1"/>
    </a:custClr>
    <a:custClr name="Light Blue 2">
      <a:srgbClr val="B3DCF9"/>
    </a:custClr>
    <a:custClr name="Dark Green 2">
      <a:srgbClr val="175C2C"/>
    </a:custClr>
    <a:custClr name="Dark Green 1">
      <a:srgbClr val="2C8646"/>
    </a:custClr>
    <a:custClr name="Secondary Green">
      <a:srgbClr val="4EB523"/>
    </a:custClr>
    <a:custClr name="Light Green 1">
      <a:srgbClr val="86DB4F"/>
    </a:custClr>
    <a:custClr name="Light Green 2">
      <a:srgbClr val="C4FC9F"/>
    </a:custClr>
    <a:custClr name="Status Red">
      <a:srgbClr val="E0301E"/>
    </a:custClr>
    <a:custClr name="Status Yellow">
      <a:srgbClr val="FFB600"/>
    </a:custClr>
    <a:custClr name="Status Green">
      <a:srgbClr val="175C2C"/>
    </a:custClr>
  </a:custClrLst>
</a:theme>
</file>

<file path=ppt/theme/theme3.xml><?xml version="1.0" encoding="utf-8"?>
<a:theme xmlns:a="http://schemas.openxmlformats.org/drawingml/2006/main" name="PwC">
  <a:themeElements>
    <a:clrScheme name="PwC Colors">
      <a:dk1>
        <a:srgbClr val="000000"/>
      </a:dk1>
      <a:lt1>
        <a:srgbClr val="FFFFFF"/>
      </a:lt1>
      <a:dk2>
        <a:srgbClr val="7D7D7D"/>
      </a:dk2>
      <a:lt2>
        <a:srgbClr val="DEDEDE"/>
      </a:lt2>
      <a:accent1>
        <a:srgbClr val="D04A02"/>
      </a:accent1>
      <a:accent2>
        <a:srgbClr val="FFB600"/>
      </a:accent2>
      <a:accent3>
        <a:srgbClr val="E0301E"/>
      </a:accent3>
      <a:accent4>
        <a:srgbClr val="EB8C00"/>
      </a:accent4>
      <a:accent5>
        <a:srgbClr val="DB536A"/>
      </a:accent5>
      <a:accent6>
        <a:srgbClr val="464646"/>
      </a:accent6>
      <a:hlink>
        <a:srgbClr val="D04A02"/>
      </a:hlink>
      <a:folHlink>
        <a:srgbClr val="DB536A"/>
      </a:folHlink>
    </a:clrScheme>
    <a:fontScheme name="PwC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wC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1400"/>
        </a:defPPr>
      </a:lstStyle>
      <a:style>
        <a:lnRef idx="0">
          <a:schemeClr val="accent1"/>
        </a:lnRef>
        <a:fillRef idx="1">
          <a:schemeClr val="accent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/>
      <a:lstStyle>
        <a:defPPr marL="182880" indent="-182880">
          <a:lnSpc>
            <a:spcPct val="100000"/>
          </a:lnSpc>
          <a:spcAft>
            <a:spcPts val="600"/>
          </a:spcAft>
          <a:buSzPct val="100000"/>
          <a:buFont typeface="Arial"/>
          <a:buChar char="•"/>
          <a:defRPr sz="1400"/>
        </a:defPPr>
      </a:lstStyle>
    </a:txDef>
  </a:objectDefaults>
  <a:extraClrSchemeLst/>
  <a:custClrLst>
    <a:custClr name="Dark Orange 2">
      <a:srgbClr val="571F01"/>
    </a:custClr>
    <a:custClr name="Dark Orange 1">
      <a:srgbClr val="933401"/>
    </a:custClr>
    <a:custClr name="Primary Orange">
      <a:srgbClr val="D04A02"/>
    </a:custClr>
    <a:custClr name="Light Orange 1">
      <a:srgbClr val="FD6412"/>
    </a:custClr>
    <a:custClr name="Light Orange 2">
      <a:srgbClr val="FEB791"/>
    </a:custClr>
    <a:custClr name="Dark Tangerine 2">
      <a:srgbClr val="714300"/>
    </a:custClr>
    <a:custClr name="Dark Tangerine 1">
      <a:srgbClr val="AE6800"/>
    </a:custClr>
    <a:custClr name="Primary Tangerine">
      <a:srgbClr val="EB8C00"/>
    </a:custClr>
    <a:custClr name="Light Tangerine 1">
      <a:srgbClr val="FFA929"/>
    </a:custClr>
    <a:custClr name="Light Tangerine 2">
      <a:srgbClr val="FFDCA9"/>
    </a:custClr>
    <a:custClr name="Dark Yellow 2">
      <a:srgbClr val="855F00"/>
    </a:custClr>
    <a:custClr name="Dark Yellow 1">
      <a:srgbClr val="C28A00"/>
    </a:custClr>
    <a:custClr name="Primary Yellow">
      <a:srgbClr val="FFB600"/>
    </a:custClr>
    <a:custClr name="Light Yellow 1">
      <a:srgbClr val="FFC83D"/>
    </a:custClr>
    <a:custClr name="Light Yellow 2">
      <a:srgbClr val="FFECBD"/>
    </a:custClr>
    <a:custClr name="Dark Rose 2">
      <a:srgbClr val="6E2A35"/>
    </a:custClr>
    <a:custClr name="Dark Rose 1">
      <a:srgbClr val="A43E50"/>
    </a:custClr>
    <a:custClr name="Primary Rose">
      <a:srgbClr val="DB536A"/>
    </a:custClr>
    <a:custClr name="Light Rose 1">
      <a:srgbClr val="E27588"/>
    </a:custClr>
    <a:custClr name="Light Rose 2">
      <a:srgbClr val="F1BAC3"/>
    </a:custClr>
    <a:custClr name="Dark Red 2">
      <a:srgbClr val="741910"/>
    </a:custClr>
    <a:custClr name="Dark Red 1">
      <a:srgbClr val="AA2417"/>
    </a:custClr>
    <a:custClr name="Primary Red">
      <a:srgbClr val="E0301E"/>
    </a:custClr>
    <a:custClr name="Light Red 1">
      <a:srgbClr val="E86153"/>
    </a:custClr>
    <a:custClr name="Light Red 2">
      <a:srgbClr val="F7C8C4"/>
    </a:custClr>
    <a:custClr name="Black">
      <a:srgbClr val="000000"/>
    </a:custClr>
    <a:custClr name="Dark Grey">
      <a:srgbClr val="2D2D2D"/>
    </a:custClr>
    <a:custClr name="Medium Grey">
      <a:srgbClr val="464646"/>
    </a:custClr>
    <a:custClr name="Grey">
      <a:srgbClr val="7D7D7D"/>
    </a:custClr>
    <a:custClr name="Light Grey">
      <a:srgbClr val="DEDEDE"/>
    </a:custClr>
    <a:custClr name="Dark Purple 2">
      <a:srgbClr val="4B06B2"/>
    </a:custClr>
    <a:custClr name="Dark Purple 1">
      <a:srgbClr val="6A1CE2"/>
    </a:custClr>
    <a:custClr name="Secondary Purple">
      <a:srgbClr val="9013FE"/>
    </a:custClr>
    <a:custClr name="Light Purple 1">
      <a:srgbClr val="B15AFE"/>
    </a:custClr>
    <a:custClr name="Light Purple 2">
      <a:srgbClr val="DEB8FF"/>
    </a:custClr>
    <a:custClr name="Dark Blue 2">
      <a:srgbClr val="003DAB"/>
    </a:custClr>
    <a:custClr name="Dark Blue 1">
      <a:srgbClr val="0060D7"/>
    </a:custClr>
    <a:custClr name="Secondary Blue">
      <a:srgbClr val="0089EB"/>
    </a:custClr>
    <a:custClr name="Light Blue 1">
      <a:srgbClr val="4DACF1"/>
    </a:custClr>
    <a:custClr name="Light Blue 2">
      <a:srgbClr val="B3DCF9"/>
    </a:custClr>
    <a:custClr name="Dark Green 2">
      <a:srgbClr val="175C2C"/>
    </a:custClr>
    <a:custClr name="Dark Green 1">
      <a:srgbClr val="2C8646"/>
    </a:custClr>
    <a:custClr name="Secondary Green">
      <a:srgbClr val="4EB523"/>
    </a:custClr>
    <a:custClr name="Light Green 1">
      <a:srgbClr val="86DB4F"/>
    </a:custClr>
    <a:custClr name="Light Green 2">
      <a:srgbClr val="C4FC9F"/>
    </a:custClr>
    <a:custClr name="Status Red">
      <a:srgbClr val="E0301E"/>
    </a:custClr>
    <a:custClr name="Status Yellow">
      <a:srgbClr val="FFB600"/>
    </a:custClr>
    <a:custClr name="Status Green">
      <a:srgbClr val="175C2C"/>
    </a:custClr>
  </a:custClr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PwCjp 4x3 PowerPoint</Template>
  <TotalTime>0</TotalTime>
  <Words>845</Words>
  <Application>Microsoft Office PowerPoint</Application>
  <PresentationFormat>画面に合わせる (4:3)</PresentationFormat>
  <Paragraphs>218</Paragraphs>
  <Slides>6</Slides>
  <Notes>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Meiryo UI</vt:lpstr>
      <vt:lpstr>Arial</vt:lpstr>
      <vt:lpstr>Georgia</vt:lpstr>
      <vt:lpstr>PwC</vt:lpstr>
      <vt:lpstr>think-cellスライド</vt:lpstr>
      <vt:lpstr>様式6（別紙）_意見書_利活用提案の全体像</vt:lpstr>
      <vt:lpstr>（１）利活用を希望する位置および区域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2025-11-05T06:50:15Z</dcterms:created>
  <dcterms:modified xsi:type="dcterms:W3CDTF">2025-11-05T06:50:19Z</dcterms:modified>
  <cp:category/>
</cp:coreProperties>
</file>